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12192000" cy="6858000"/>
  <p:notesSz cx="12192000" cy="6858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9DDDD3-DBC4-4104-9070-A31650E48200}" v="6" dt="2020-10-07T08:42:00.8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59DDDD3-DBC4-4104-9070-A31650E48200}"/>
    <pc:docChg chg="modSld">
      <pc:chgData name="" userId="" providerId="" clId="Web-{C59DDDD3-DBC4-4104-9070-A31650E48200}" dt="2020-10-07T08:41:29.119" v="0" actId="1076"/>
      <pc:docMkLst>
        <pc:docMk/>
      </pc:docMkLst>
      <pc:sldChg chg="modSp">
        <pc:chgData name="" userId="" providerId="" clId="Web-{C59DDDD3-DBC4-4104-9070-A31650E48200}" dt="2020-10-07T08:41:29.119" v="0" actId="1076"/>
        <pc:sldMkLst>
          <pc:docMk/>
          <pc:sldMk cId="0" sldId="256"/>
        </pc:sldMkLst>
        <pc:spChg chg="mod">
          <ac:chgData name="" userId="" providerId="" clId="Web-{C59DDDD3-DBC4-4104-9070-A31650E48200}" dt="2020-10-07T08:41:29.119" v="0" actId="1076"/>
          <ac:spMkLst>
            <pc:docMk/>
            <pc:sldMk cId="0" sldId="256"/>
            <ac:spMk id="6" creationId="{00000000-0000-0000-0000-000000000000}"/>
          </ac:spMkLst>
        </pc:spChg>
      </pc:sldChg>
    </pc:docChg>
  </pc:docChgLst>
  <pc:docChgLst>
    <pc:chgData name="MARIA DAPHNIE T" userId="S::201910100381@presidencyuniversity.in::9a9232a3-72ab-4835-85e4-68fd92b7207f" providerId="AD" clId="Web-{C59DDDD3-DBC4-4104-9070-A31650E48200}"/>
    <pc:docChg chg="modSld">
      <pc:chgData name="MARIA DAPHNIE T" userId="S::201910100381@presidencyuniversity.in::9a9232a3-72ab-4835-85e4-68fd92b7207f" providerId="AD" clId="Web-{C59DDDD3-DBC4-4104-9070-A31650E48200}" dt="2020-10-07T08:42:00.869" v="4" actId="1076"/>
      <pc:docMkLst>
        <pc:docMk/>
      </pc:docMkLst>
      <pc:sldChg chg="modSp">
        <pc:chgData name="MARIA DAPHNIE T" userId="S::201910100381@presidencyuniversity.in::9a9232a3-72ab-4835-85e4-68fd92b7207f" providerId="AD" clId="Web-{C59DDDD3-DBC4-4104-9070-A31650E48200}" dt="2020-10-07T08:42:00.869" v="4" actId="1076"/>
        <pc:sldMkLst>
          <pc:docMk/>
          <pc:sldMk cId="0" sldId="256"/>
        </pc:sldMkLst>
        <pc:spChg chg="mod">
          <ac:chgData name="MARIA DAPHNIE T" userId="S::201910100381@presidencyuniversity.in::9a9232a3-72ab-4835-85e4-68fd92b7207f" providerId="AD" clId="Web-{C59DDDD3-DBC4-4104-9070-A31650E48200}" dt="2020-10-07T08:42:00.869" v="4" actId="1076"/>
          <ac:spMkLst>
            <pc:docMk/>
            <pc:sldMk cId="0" sldId="256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54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1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50D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1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50D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06931" y="1422629"/>
            <a:ext cx="2637154" cy="4130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51680" y="1406641"/>
            <a:ext cx="4582795" cy="3858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7483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1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00050D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1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1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2800" y="621798"/>
            <a:ext cx="10026399" cy="407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00050D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7050" y="1534410"/>
            <a:ext cx="10597899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61817" y="6498086"/>
            <a:ext cx="842010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1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05777" y="6436407"/>
            <a:ext cx="296545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00050D"/>
                </a:solidFill>
                <a:latin typeface="Franklin Gothic Book"/>
                <a:cs typeface="Franklin Gothic Book"/>
              </a:defRPr>
            </a:lvl1pPr>
          </a:lstStyle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2.jp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jp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5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6.png"/><Relationship Id="rId9" Type="http://schemas.openxmlformats.org/officeDocument/2006/relationships/image" Target="../media/image6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0.jp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g"/><Relationship Id="rId5" Type="http://schemas.openxmlformats.org/officeDocument/2006/relationships/image" Target="../media/image56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.pn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1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3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2.jp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4.png"/><Relationship Id="rId7" Type="http://schemas.openxmlformats.org/officeDocument/2006/relationships/image" Target="../media/image7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4.png"/><Relationship Id="rId7" Type="http://schemas.openxmlformats.org/officeDocument/2006/relationships/image" Target="../media/image95.jpg"/><Relationship Id="rId12" Type="http://schemas.openxmlformats.org/officeDocument/2006/relationships/image" Target="../media/image9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11" Type="http://schemas.openxmlformats.org/officeDocument/2006/relationships/image" Target="../media/image98.jpg"/><Relationship Id="rId5" Type="http://schemas.openxmlformats.org/officeDocument/2006/relationships/image" Target="../media/image3.png"/><Relationship Id="rId10" Type="http://schemas.openxmlformats.org/officeDocument/2006/relationships/image" Target="../media/image97.jpg"/><Relationship Id="rId4" Type="http://schemas.openxmlformats.org/officeDocument/2006/relationships/image" Target="../media/image2.jpg"/><Relationship Id="rId9" Type="http://schemas.openxmlformats.org/officeDocument/2006/relationships/image" Target="../media/image9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13" Type="http://schemas.openxmlformats.org/officeDocument/2006/relationships/image" Target="../media/image116.png"/><Relationship Id="rId18" Type="http://schemas.openxmlformats.org/officeDocument/2006/relationships/image" Target="../media/image121.jpg"/><Relationship Id="rId3" Type="http://schemas.openxmlformats.org/officeDocument/2006/relationships/image" Target="../media/image4.png"/><Relationship Id="rId21" Type="http://schemas.openxmlformats.org/officeDocument/2006/relationships/image" Target="../media/image124.png"/><Relationship Id="rId7" Type="http://schemas.openxmlformats.org/officeDocument/2006/relationships/image" Target="../media/image110.jp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jpg"/><Relationship Id="rId11" Type="http://schemas.openxmlformats.org/officeDocument/2006/relationships/image" Target="../media/image114.png"/><Relationship Id="rId5" Type="http://schemas.openxmlformats.org/officeDocument/2006/relationships/image" Target="../media/image3.png"/><Relationship Id="rId15" Type="http://schemas.openxmlformats.org/officeDocument/2006/relationships/image" Target="../media/image118.jpg"/><Relationship Id="rId23" Type="http://schemas.openxmlformats.org/officeDocument/2006/relationships/image" Target="../media/image126.png"/><Relationship Id="rId10" Type="http://schemas.openxmlformats.org/officeDocument/2006/relationships/image" Target="../media/image113.jpg"/><Relationship Id="rId19" Type="http://schemas.openxmlformats.org/officeDocument/2006/relationships/image" Target="../media/image122.png"/><Relationship Id="rId4" Type="http://schemas.openxmlformats.org/officeDocument/2006/relationships/image" Target="../media/image2.jpg"/><Relationship Id="rId9" Type="http://schemas.openxmlformats.org/officeDocument/2006/relationships/image" Target="../media/image112.jp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cs231n.stanford.edu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www.luminoth.ai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tryolabs.com/blo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3047"/>
            <a:ext cx="12192000" cy="685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19125" algn="ctr">
              <a:lnSpc>
                <a:spcPct val="100000"/>
              </a:lnSpc>
            </a:pPr>
            <a:r>
              <a:rPr sz="900" dirty="0">
                <a:solidFill>
                  <a:srgbClr val="00050D"/>
                </a:solidFill>
                <a:latin typeface="Franklin Gothic Book"/>
                <a:cs typeface="Franklin Gothic Book"/>
              </a:rPr>
              <a:t>©</a:t>
            </a:r>
            <a:r>
              <a:rPr sz="9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201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9</a:t>
            </a:r>
            <a:r>
              <a:rPr sz="9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9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yol</a:t>
            </a:r>
            <a:r>
              <a:rPr sz="9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ab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endParaRPr sz="900">
              <a:latin typeface="Franklin Gothic Book"/>
              <a:cs typeface="Franklin Gothic Boo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445698" y="-646413"/>
            <a:ext cx="12507310" cy="74198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56988" y="1082039"/>
            <a:ext cx="1944623" cy="20817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57800" y="6278879"/>
            <a:ext cx="1676400" cy="3718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15692" y="3441447"/>
            <a:ext cx="4725670" cy="846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50"/>
              </a:lnSpc>
            </a:pP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Int</a:t>
            </a:r>
            <a:r>
              <a:rPr sz="32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oduct</a:t>
            </a:r>
            <a:r>
              <a:rPr sz="3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on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Machine</a:t>
            </a:r>
            <a:endParaRPr sz="3200">
              <a:latin typeface="Franklin Gothic Medium"/>
              <a:cs typeface="Franklin Gothic Medium"/>
            </a:endParaRPr>
          </a:p>
          <a:p>
            <a:pPr marL="12700">
              <a:lnSpc>
                <a:spcPts val="3620"/>
              </a:lnSpc>
            </a:pP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</a:t>
            </a:r>
            <a:r>
              <a:rPr sz="32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rning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and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</a:t>
            </a:r>
            <a:r>
              <a:rPr sz="3200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w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17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each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27045" y="4319522"/>
            <a:ext cx="2900680" cy="1347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Machines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See</a:t>
            </a:r>
            <a:endParaRPr sz="3200">
              <a:latin typeface="Franklin Gothic Medium"/>
              <a:cs typeface="Franklin Gothic Medium"/>
            </a:endParaRPr>
          </a:p>
          <a:p>
            <a:pPr marL="1028700" marR="485140" indent="-289560">
              <a:lnSpc>
                <a:spcPts val="1920"/>
              </a:lnSpc>
              <a:spcBef>
                <a:spcPts val="1614"/>
              </a:spcBef>
            </a:pPr>
            <a:r>
              <a:rPr sz="2000" spc="-35" dirty="0">
                <a:solidFill>
                  <a:srgbClr val="FFFFFF"/>
                </a:solidFill>
                <a:latin typeface="Franklin Gothic Book"/>
                <a:cs typeface="Franklin Gothic Book"/>
              </a:rPr>
              <a:t>F</a:t>
            </a:r>
            <a:r>
              <a:rPr sz="2000" dirty="0">
                <a:solidFill>
                  <a:srgbClr val="FFFFFF"/>
                </a:solidFill>
                <a:latin typeface="Franklin Gothic Book"/>
                <a:cs typeface="Franklin Gothic Book"/>
              </a:rPr>
              <a:t>ac</a:t>
            </a:r>
            <a:r>
              <a:rPr sz="2000" spc="-10" dirty="0">
                <a:solidFill>
                  <a:srgbClr val="FFFFFF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FFFFFF"/>
                </a:solidFill>
                <a:latin typeface="Franklin Gothic Book"/>
                <a:cs typeface="Franklin Gothic Book"/>
              </a:rPr>
              <a:t>ndo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Franklin Gothic Book"/>
                <a:cs typeface="Franklin Gothic Book"/>
              </a:rPr>
              <a:t>P</a:t>
            </a:r>
            <a:r>
              <a:rPr sz="2000" dirty="0">
                <a:solidFill>
                  <a:srgbClr val="FFFFFF"/>
                </a:solidFill>
                <a:latin typeface="Franklin Gothic Book"/>
                <a:cs typeface="Franklin Gothic Book"/>
              </a:rPr>
              <a:t>a</a:t>
            </a:r>
            <a:r>
              <a:rPr sz="2000" spc="-45" dirty="0">
                <a:solidFill>
                  <a:srgbClr val="FFFFFF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FFFFFF"/>
                </a:solidFill>
                <a:latin typeface="Franklin Gothic Book"/>
                <a:cs typeface="Franklin Gothic Book"/>
              </a:rPr>
              <a:t>odi</a:t>
            </a:r>
            <a:r>
              <a:rPr sz="2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Franklin Gothic Book"/>
                <a:cs typeface="Franklin Gothic Book"/>
              </a:rPr>
              <a:t>T</a:t>
            </a:r>
            <a:r>
              <a:rPr sz="2000" spc="55" dirty="0">
                <a:solidFill>
                  <a:srgbClr val="FFFFFF"/>
                </a:solidFill>
                <a:latin typeface="Franklin Gothic Book"/>
                <a:cs typeface="Franklin Gothic Book"/>
              </a:rPr>
              <a:t>r</a:t>
            </a:r>
            <a:r>
              <a:rPr sz="2000" spc="-30" dirty="0">
                <a:solidFill>
                  <a:srgbClr val="FFFFFF"/>
                </a:solidFill>
                <a:latin typeface="Franklin Gothic Book"/>
                <a:cs typeface="Franklin Gothic Book"/>
              </a:rPr>
              <a:t>y</a:t>
            </a:r>
            <a:r>
              <a:rPr sz="2000" dirty="0">
                <a:solidFill>
                  <a:srgbClr val="FFFFFF"/>
                </a:solidFill>
                <a:latin typeface="Franklin Gothic Book"/>
                <a:cs typeface="Franklin Gothic Book"/>
              </a:rPr>
              <a:t>ol</a:t>
            </a:r>
            <a:r>
              <a:rPr sz="2000" spc="-10" dirty="0">
                <a:solidFill>
                  <a:srgbClr val="FFFFFF"/>
                </a:solidFill>
                <a:latin typeface="Franklin Gothic Book"/>
                <a:cs typeface="Franklin Gothic Book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Franklin Gothic Book"/>
                <a:cs typeface="Franklin Gothic Book"/>
              </a:rPr>
              <a:t>bs</a:t>
            </a:r>
            <a:r>
              <a:rPr sz="2000" spc="-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2000" spc="-5" dirty="0">
                <a:solidFill>
                  <a:srgbClr val="FFFFFF"/>
                </a:solidFill>
                <a:latin typeface="Franklin Gothic Book"/>
                <a:cs typeface="Franklin Gothic Book"/>
              </a:rPr>
              <a:t>M</a:t>
            </a:r>
            <a:r>
              <a:rPr sz="2000" spc="-60" dirty="0">
                <a:solidFill>
                  <a:srgbClr val="FFFFFF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FFFFFF"/>
                </a:solidFill>
                <a:latin typeface="Franklin Gothic Book"/>
                <a:cs typeface="Franklin Gothic Book"/>
              </a:rPr>
              <a:t>y</a:t>
            </a:r>
            <a:r>
              <a:rPr sz="20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Franklin Gothic Book"/>
                <a:cs typeface="Franklin Gothic Book"/>
              </a:rPr>
              <a:t>2</a:t>
            </a:r>
            <a:r>
              <a:rPr sz="2000" spc="-70" dirty="0">
                <a:solidFill>
                  <a:srgbClr val="FFFFFF"/>
                </a:solidFill>
                <a:latin typeface="Franklin Gothic Book"/>
                <a:cs typeface="Franklin Gothic Book"/>
              </a:rPr>
              <a:t>0</a:t>
            </a:r>
            <a:r>
              <a:rPr sz="2000" spc="-25" dirty="0">
                <a:solidFill>
                  <a:srgbClr val="FFFFFF"/>
                </a:solidFill>
                <a:latin typeface="Franklin Gothic Book"/>
                <a:cs typeface="Franklin Gothic Book"/>
              </a:rPr>
              <a:t>1</a:t>
            </a:r>
            <a:r>
              <a:rPr sz="2000" dirty="0">
                <a:solidFill>
                  <a:srgbClr val="FFFFFF"/>
                </a:solidFill>
                <a:latin typeface="Franklin Gothic Book"/>
                <a:cs typeface="Franklin Gothic Book"/>
              </a:rPr>
              <a:t>9</a:t>
            </a:r>
            <a:endParaRPr sz="20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185" dirty="0"/>
              <a:t>T</a:t>
            </a:r>
            <a:r>
              <a:rPr dirty="0"/>
              <a:t>ypes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Machine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Le</a:t>
            </a:r>
            <a:r>
              <a:rPr spc="-15" dirty="0"/>
              <a:t>a</a:t>
            </a:r>
            <a:r>
              <a:rPr dirty="0"/>
              <a:t>rning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/>
              <a:t>P</a:t>
            </a:r>
            <a:r>
              <a:rPr spc="-25" dirty="0"/>
              <a:t>r</a:t>
            </a:r>
            <a:r>
              <a:rPr dirty="0"/>
              <a:t>ob</a:t>
            </a:r>
            <a:r>
              <a:rPr spc="-10" dirty="0"/>
              <a:t>l</a:t>
            </a:r>
            <a:r>
              <a:rPr spc="-5" dirty="0"/>
              <a:t>ems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27"/>
                </a:lnTo>
                <a:lnTo>
                  <a:pt x="25004" y="974635"/>
                </a:lnTo>
                <a:lnTo>
                  <a:pt x="50244" y="1007392"/>
                </a:lnTo>
                <a:lnTo>
                  <a:pt x="82356" y="1033414"/>
                </a:lnTo>
                <a:lnTo>
                  <a:pt x="120054" y="1051411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6"/>
                </a:lnTo>
                <a:lnTo>
                  <a:pt x="2162584" y="1010455"/>
                </a:lnTo>
                <a:lnTo>
                  <a:pt x="2188605" y="978343"/>
                </a:lnTo>
                <a:lnTo>
                  <a:pt x="2206603" y="940646"/>
                </a:lnTo>
                <a:lnTo>
                  <a:pt x="2215291" y="898651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1"/>
                </a:lnTo>
                <a:lnTo>
                  <a:pt x="2206603" y="940646"/>
                </a:lnTo>
                <a:lnTo>
                  <a:pt x="2188605" y="978343"/>
                </a:lnTo>
                <a:lnTo>
                  <a:pt x="2162584" y="1010455"/>
                </a:lnTo>
                <a:lnTo>
                  <a:pt x="2129827" y="1035696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1"/>
                </a:lnTo>
                <a:lnTo>
                  <a:pt x="82356" y="1033414"/>
                </a:lnTo>
                <a:lnTo>
                  <a:pt x="50244" y="1007392"/>
                </a:lnTo>
                <a:lnTo>
                  <a:pt x="25004" y="974635"/>
                </a:lnTo>
                <a:lnTo>
                  <a:pt x="7923" y="936427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12900" y="1815962"/>
            <a:ext cx="1464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Supe</a:t>
            </a:r>
            <a:r>
              <a:rPr sz="2400" spc="50" dirty="0">
                <a:solidFill>
                  <a:srgbClr val="E7E6E6"/>
                </a:solidFill>
                <a:latin typeface="Franklin Gothic Book"/>
                <a:cs typeface="Franklin Gothic Book"/>
              </a:rPr>
              <a:t>r</a:t>
            </a:r>
            <a:r>
              <a:rPr sz="2400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31"/>
                </a:lnTo>
                <a:lnTo>
                  <a:pt x="25004" y="974639"/>
                </a:lnTo>
                <a:lnTo>
                  <a:pt x="50244" y="1007396"/>
                </a:lnTo>
                <a:lnTo>
                  <a:pt x="82356" y="1033416"/>
                </a:lnTo>
                <a:lnTo>
                  <a:pt x="120054" y="1051412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9"/>
                </a:lnTo>
                <a:lnTo>
                  <a:pt x="2162584" y="1010459"/>
                </a:lnTo>
                <a:lnTo>
                  <a:pt x="2188605" y="978347"/>
                </a:lnTo>
                <a:lnTo>
                  <a:pt x="2206603" y="940649"/>
                </a:lnTo>
                <a:lnTo>
                  <a:pt x="2215291" y="898652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2"/>
                </a:lnTo>
                <a:lnTo>
                  <a:pt x="2206603" y="940649"/>
                </a:lnTo>
                <a:lnTo>
                  <a:pt x="2188605" y="978347"/>
                </a:lnTo>
                <a:lnTo>
                  <a:pt x="2162584" y="1010459"/>
                </a:lnTo>
                <a:lnTo>
                  <a:pt x="2129827" y="1035699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2"/>
                </a:lnTo>
                <a:lnTo>
                  <a:pt x="82356" y="1033416"/>
                </a:lnTo>
                <a:lnTo>
                  <a:pt x="50244" y="1007396"/>
                </a:lnTo>
                <a:lnTo>
                  <a:pt x="25004" y="974639"/>
                </a:lnTo>
                <a:lnTo>
                  <a:pt x="7923" y="936431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55927" y="3610989"/>
            <a:ext cx="1780539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U</a:t>
            </a:r>
            <a:r>
              <a:rPr sz="2400" dirty="0">
                <a:solidFill>
                  <a:srgbClr val="E7E6E6"/>
                </a:solidFill>
                <a:latin typeface="Franklin Gothic Book"/>
                <a:cs typeface="Franklin Gothic Book"/>
              </a:rPr>
              <a:t>ns</a:t>
            </a:r>
            <a:r>
              <a:rPr sz="2400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u</a:t>
            </a:r>
            <a:r>
              <a:rPr sz="2400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pe</a:t>
            </a:r>
            <a:r>
              <a:rPr sz="2400" spc="55" dirty="0">
                <a:solidFill>
                  <a:srgbClr val="E7E6E6"/>
                </a:solidFill>
                <a:latin typeface="Franklin Gothic Book"/>
                <a:cs typeface="Franklin Gothic Book"/>
              </a:rPr>
              <a:t>r</a:t>
            </a:r>
            <a:r>
              <a:rPr sz="2400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4"/>
                </a:lnTo>
                <a:lnTo>
                  <a:pt x="53307" y="50244"/>
                </a:lnTo>
                <a:lnTo>
                  <a:pt x="27287" y="82356"/>
                </a:lnTo>
                <a:lnTo>
                  <a:pt x="9291" y="120054"/>
                </a:lnTo>
                <a:lnTo>
                  <a:pt x="604" y="162051"/>
                </a:lnTo>
                <a:lnTo>
                  <a:pt x="0" y="176783"/>
                </a:lnTo>
                <a:lnTo>
                  <a:pt x="285" y="894055"/>
                </a:lnTo>
                <a:lnTo>
                  <a:pt x="7923" y="936422"/>
                </a:lnTo>
                <a:lnTo>
                  <a:pt x="25004" y="974628"/>
                </a:lnTo>
                <a:lnTo>
                  <a:pt x="50244" y="1007387"/>
                </a:lnTo>
                <a:lnTo>
                  <a:pt x="82356" y="1033410"/>
                </a:lnTo>
                <a:lnTo>
                  <a:pt x="120054" y="1051410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78"/>
                </a:lnTo>
                <a:lnTo>
                  <a:pt x="2129827" y="1035693"/>
                </a:lnTo>
                <a:lnTo>
                  <a:pt x="2162584" y="1010450"/>
                </a:lnTo>
                <a:lnTo>
                  <a:pt x="2188605" y="978336"/>
                </a:lnTo>
                <a:lnTo>
                  <a:pt x="2206603" y="940640"/>
                </a:lnTo>
                <a:lnTo>
                  <a:pt x="2215291" y="898648"/>
                </a:lnTo>
                <a:lnTo>
                  <a:pt x="2215895" y="883919"/>
                </a:lnTo>
                <a:lnTo>
                  <a:pt x="2215610" y="166645"/>
                </a:lnTo>
                <a:lnTo>
                  <a:pt x="2207972" y="124272"/>
                </a:lnTo>
                <a:lnTo>
                  <a:pt x="2190888" y="86064"/>
                </a:lnTo>
                <a:lnTo>
                  <a:pt x="2165647" y="53307"/>
                </a:lnTo>
                <a:lnTo>
                  <a:pt x="2133535" y="27287"/>
                </a:lnTo>
                <a:lnTo>
                  <a:pt x="2095838" y="9291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39"/>
                </a:lnTo>
                <a:lnTo>
                  <a:pt x="20333" y="94365"/>
                </a:lnTo>
                <a:lnTo>
                  <a:pt x="43822" y="60248"/>
                </a:lnTo>
                <a:lnTo>
                  <a:pt x="74476" y="32575"/>
                </a:lnTo>
                <a:lnTo>
                  <a:pt x="111010" y="12631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1"/>
                </a:lnTo>
                <a:lnTo>
                  <a:pt x="2133535" y="27287"/>
                </a:lnTo>
                <a:lnTo>
                  <a:pt x="2165647" y="53307"/>
                </a:lnTo>
                <a:lnTo>
                  <a:pt x="2190888" y="86064"/>
                </a:lnTo>
                <a:lnTo>
                  <a:pt x="2207972" y="124272"/>
                </a:lnTo>
                <a:lnTo>
                  <a:pt x="2215610" y="166645"/>
                </a:lnTo>
                <a:lnTo>
                  <a:pt x="2215895" y="883919"/>
                </a:lnTo>
                <a:lnTo>
                  <a:pt x="2215291" y="898648"/>
                </a:lnTo>
                <a:lnTo>
                  <a:pt x="2206603" y="940640"/>
                </a:lnTo>
                <a:lnTo>
                  <a:pt x="2188605" y="978336"/>
                </a:lnTo>
                <a:lnTo>
                  <a:pt x="2162584" y="1010450"/>
                </a:lnTo>
                <a:lnTo>
                  <a:pt x="2129827" y="1035693"/>
                </a:lnTo>
                <a:lnTo>
                  <a:pt x="2091619" y="1052778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0"/>
                </a:lnTo>
                <a:lnTo>
                  <a:pt x="82356" y="1033410"/>
                </a:lnTo>
                <a:lnTo>
                  <a:pt x="50244" y="1007387"/>
                </a:lnTo>
                <a:lnTo>
                  <a:pt x="25004" y="974628"/>
                </a:lnTo>
                <a:lnTo>
                  <a:pt x="7923" y="936422"/>
                </a:lnTo>
                <a:lnTo>
                  <a:pt x="285" y="894055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93443" y="5406834"/>
            <a:ext cx="1905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0" dirty="0">
                <a:solidFill>
                  <a:srgbClr val="E7E6E6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ein</a:t>
            </a:r>
            <a:r>
              <a:rPr sz="2400" spc="-80" dirty="0">
                <a:solidFill>
                  <a:srgbClr val="E7E6E6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o</a:t>
            </a:r>
            <a:r>
              <a:rPr sz="2400" spc="-45" dirty="0">
                <a:solidFill>
                  <a:srgbClr val="E7E6E6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ceme</a:t>
            </a:r>
            <a:r>
              <a:rPr sz="2400" spc="-25" dirty="0">
                <a:solidFill>
                  <a:srgbClr val="E7E6E6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E7E6E6"/>
                </a:solidFill>
                <a:latin typeface="Franklin Gothic Book"/>
                <a:cs typeface="Franklin Gothic Book"/>
              </a:rPr>
              <a:t>t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18477" y="6436415"/>
            <a:ext cx="1752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10</a:t>
            </a:r>
            <a:endParaRPr sz="1000">
              <a:latin typeface="Franklin Gothic Book"/>
              <a:cs typeface="Franklin Gothic Book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185" dirty="0"/>
              <a:t>T</a:t>
            </a:r>
            <a:r>
              <a:rPr dirty="0"/>
              <a:t>ypes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Machine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Le</a:t>
            </a:r>
            <a:r>
              <a:rPr spc="-15" dirty="0"/>
              <a:t>a</a:t>
            </a:r>
            <a:r>
              <a:rPr dirty="0"/>
              <a:t>rning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/>
              <a:t>P</a:t>
            </a:r>
            <a:r>
              <a:rPr spc="-25" dirty="0"/>
              <a:t>r</a:t>
            </a:r>
            <a:r>
              <a:rPr dirty="0"/>
              <a:t>ob</a:t>
            </a:r>
            <a:r>
              <a:rPr spc="-10" dirty="0"/>
              <a:t>l</a:t>
            </a:r>
            <a:r>
              <a:rPr spc="-5" dirty="0"/>
              <a:t>ems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27"/>
                </a:lnTo>
                <a:lnTo>
                  <a:pt x="25004" y="974635"/>
                </a:lnTo>
                <a:lnTo>
                  <a:pt x="50244" y="1007392"/>
                </a:lnTo>
                <a:lnTo>
                  <a:pt x="82356" y="1033414"/>
                </a:lnTo>
                <a:lnTo>
                  <a:pt x="120054" y="1051411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6"/>
                </a:lnTo>
                <a:lnTo>
                  <a:pt x="2162584" y="1010455"/>
                </a:lnTo>
                <a:lnTo>
                  <a:pt x="2188605" y="978343"/>
                </a:lnTo>
                <a:lnTo>
                  <a:pt x="2206603" y="940646"/>
                </a:lnTo>
                <a:lnTo>
                  <a:pt x="2215291" y="898651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1"/>
                </a:lnTo>
                <a:lnTo>
                  <a:pt x="2206603" y="940646"/>
                </a:lnTo>
                <a:lnTo>
                  <a:pt x="2188605" y="978343"/>
                </a:lnTo>
                <a:lnTo>
                  <a:pt x="2162584" y="1010455"/>
                </a:lnTo>
                <a:lnTo>
                  <a:pt x="2129827" y="1035696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1"/>
                </a:lnTo>
                <a:lnTo>
                  <a:pt x="82356" y="1033414"/>
                </a:lnTo>
                <a:lnTo>
                  <a:pt x="50244" y="1007392"/>
                </a:lnTo>
                <a:lnTo>
                  <a:pt x="25004" y="974635"/>
                </a:lnTo>
                <a:lnTo>
                  <a:pt x="7923" y="936427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12900" y="1815962"/>
            <a:ext cx="1464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Supe</a:t>
            </a:r>
            <a:r>
              <a:rPr sz="2400" spc="50" dirty="0">
                <a:solidFill>
                  <a:srgbClr val="E7E6E6"/>
                </a:solidFill>
                <a:latin typeface="Franklin Gothic Book"/>
                <a:cs typeface="Franklin Gothic Book"/>
              </a:rPr>
              <a:t>r</a:t>
            </a:r>
            <a:r>
              <a:rPr sz="2400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31"/>
                </a:lnTo>
                <a:lnTo>
                  <a:pt x="25004" y="974639"/>
                </a:lnTo>
                <a:lnTo>
                  <a:pt x="50244" y="1007396"/>
                </a:lnTo>
                <a:lnTo>
                  <a:pt x="82356" y="1033416"/>
                </a:lnTo>
                <a:lnTo>
                  <a:pt x="120054" y="1051412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9"/>
                </a:lnTo>
                <a:lnTo>
                  <a:pt x="2162584" y="1010459"/>
                </a:lnTo>
                <a:lnTo>
                  <a:pt x="2188605" y="978347"/>
                </a:lnTo>
                <a:lnTo>
                  <a:pt x="2206603" y="940649"/>
                </a:lnTo>
                <a:lnTo>
                  <a:pt x="2215291" y="898652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8DB0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2"/>
                </a:lnTo>
                <a:lnTo>
                  <a:pt x="2206603" y="940649"/>
                </a:lnTo>
                <a:lnTo>
                  <a:pt x="2188605" y="978347"/>
                </a:lnTo>
                <a:lnTo>
                  <a:pt x="2162584" y="1010459"/>
                </a:lnTo>
                <a:lnTo>
                  <a:pt x="2129827" y="1035699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2"/>
                </a:lnTo>
                <a:lnTo>
                  <a:pt x="82356" y="1033416"/>
                </a:lnTo>
                <a:lnTo>
                  <a:pt x="50244" y="1007396"/>
                </a:lnTo>
                <a:lnTo>
                  <a:pt x="25004" y="974639"/>
                </a:lnTo>
                <a:lnTo>
                  <a:pt x="7923" y="936431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D2E0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4"/>
                </a:lnTo>
                <a:lnTo>
                  <a:pt x="53307" y="50244"/>
                </a:lnTo>
                <a:lnTo>
                  <a:pt x="27287" y="82356"/>
                </a:lnTo>
                <a:lnTo>
                  <a:pt x="9291" y="120054"/>
                </a:lnTo>
                <a:lnTo>
                  <a:pt x="604" y="162051"/>
                </a:lnTo>
                <a:lnTo>
                  <a:pt x="0" y="176783"/>
                </a:lnTo>
                <a:lnTo>
                  <a:pt x="285" y="894055"/>
                </a:lnTo>
                <a:lnTo>
                  <a:pt x="7923" y="936422"/>
                </a:lnTo>
                <a:lnTo>
                  <a:pt x="25004" y="974628"/>
                </a:lnTo>
                <a:lnTo>
                  <a:pt x="50244" y="1007387"/>
                </a:lnTo>
                <a:lnTo>
                  <a:pt x="82356" y="1033410"/>
                </a:lnTo>
                <a:lnTo>
                  <a:pt x="120054" y="1051410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78"/>
                </a:lnTo>
                <a:lnTo>
                  <a:pt x="2129827" y="1035693"/>
                </a:lnTo>
                <a:lnTo>
                  <a:pt x="2162584" y="1010450"/>
                </a:lnTo>
                <a:lnTo>
                  <a:pt x="2188605" y="978336"/>
                </a:lnTo>
                <a:lnTo>
                  <a:pt x="2206603" y="940640"/>
                </a:lnTo>
                <a:lnTo>
                  <a:pt x="2215291" y="898648"/>
                </a:lnTo>
                <a:lnTo>
                  <a:pt x="2215895" y="883919"/>
                </a:lnTo>
                <a:lnTo>
                  <a:pt x="2215610" y="166645"/>
                </a:lnTo>
                <a:lnTo>
                  <a:pt x="2207972" y="124272"/>
                </a:lnTo>
                <a:lnTo>
                  <a:pt x="2190888" y="86064"/>
                </a:lnTo>
                <a:lnTo>
                  <a:pt x="2165647" y="53307"/>
                </a:lnTo>
                <a:lnTo>
                  <a:pt x="2133535" y="27287"/>
                </a:lnTo>
                <a:lnTo>
                  <a:pt x="2095838" y="9291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8DB0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39"/>
                </a:lnTo>
                <a:lnTo>
                  <a:pt x="20333" y="94365"/>
                </a:lnTo>
                <a:lnTo>
                  <a:pt x="43822" y="60248"/>
                </a:lnTo>
                <a:lnTo>
                  <a:pt x="74476" y="32575"/>
                </a:lnTo>
                <a:lnTo>
                  <a:pt x="111010" y="12631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1"/>
                </a:lnTo>
                <a:lnTo>
                  <a:pt x="2133535" y="27287"/>
                </a:lnTo>
                <a:lnTo>
                  <a:pt x="2165647" y="53307"/>
                </a:lnTo>
                <a:lnTo>
                  <a:pt x="2190888" y="86064"/>
                </a:lnTo>
                <a:lnTo>
                  <a:pt x="2207972" y="124272"/>
                </a:lnTo>
                <a:lnTo>
                  <a:pt x="2215610" y="166645"/>
                </a:lnTo>
                <a:lnTo>
                  <a:pt x="2215895" y="883919"/>
                </a:lnTo>
                <a:lnTo>
                  <a:pt x="2215291" y="898648"/>
                </a:lnTo>
                <a:lnTo>
                  <a:pt x="2206603" y="940640"/>
                </a:lnTo>
                <a:lnTo>
                  <a:pt x="2188605" y="978336"/>
                </a:lnTo>
                <a:lnTo>
                  <a:pt x="2162584" y="1010450"/>
                </a:lnTo>
                <a:lnTo>
                  <a:pt x="2129827" y="1035693"/>
                </a:lnTo>
                <a:lnTo>
                  <a:pt x="2091619" y="1052778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0"/>
                </a:lnTo>
                <a:lnTo>
                  <a:pt x="82356" y="1033410"/>
                </a:lnTo>
                <a:lnTo>
                  <a:pt x="50244" y="1007387"/>
                </a:lnTo>
                <a:lnTo>
                  <a:pt x="25004" y="974628"/>
                </a:lnTo>
                <a:lnTo>
                  <a:pt x="7923" y="936422"/>
                </a:lnTo>
                <a:lnTo>
                  <a:pt x="285" y="894055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D2E0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93443" y="2611237"/>
            <a:ext cx="9204960" cy="3126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2590">
              <a:lnSpc>
                <a:spcPct val="100000"/>
              </a:lnSpc>
            </a:pP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this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ca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dog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?</a:t>
            </a:r>
            <a:endParaRPr sz="24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2942590">
              <a:lnSpc>
                <a:spcPts val="2495"/>
              </a:lnSpc>
            </a:pP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Are</a:t>
            </a:r>
            <a:r>
              <a:rPr sz="2400" i="1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ail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sp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t?</a:t>
            </a:r>
            <a:endParaRPr sz="2400">
              <a:latin typeface="Franklin Gothic Book"/>
              <a:cs typeface="Franklin Gothic Book"/>
            </a:endParaRPr>
          </a:p>
          <a:p>
            <a:pPr marL="74930">
              <a:lnSpc>
                <a:spcPts val="2495"/>
              </a:lnSpc>
            </a:pPr>
            <a:r>
              <a:rPr sz="2400" spc="-20" dirty="0">
                <a:solidFill>
                  <a:srgbClr val="BAD0D9"/>
                </a:solidFill>
                <a:latin typeface="Franklin Gothic Book"/>
                <a:cs typeface="Franklin Gothic Book"/>
              </a:rPr>
              <a:t>U</a:t>
            </a:r>
            <a:r>
              <a:rPr sz="2400" dirty="0">
                <a:solidFill>
                  <a:srgbClr val="BAD0D9"/>
                </a:solidFill>
                <a:latin typeface="Franklin Gothic Book"/>
                <a:cs typeface="Franklin Gothic Book"/>
              </a:rPr>
              <a:t>ns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u</a:t>
            </a:r>
            <a:r>
              <a:rPr sz="2400" spc="-5" dirty="0">
                <a:solidFill>
                  <a:srgbClr val="BAD0D9"/>
                </a:solidFill>
                <a:latin typeface="Franklin Gothic Book"/>
                <a:cs typeface="Franklin Gothic Book"/>
              </a:rPr>
              <a:t>pe</a:t>
            </a:r>
            <a:r>
              <a:rPr sz="2400" spc="55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5" dirty="0">
                <a:solidFill>
                  <a:srgbClr val="BAD0D9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  <a:p>
            <a:pPr marL="2942590" marR="5080">
              <a:lnSpc>
                <a:spcPct val="100000"/>
              </a:lnSpc>
              <a:spcBef>
                <a:spcPts val="765"/>
              </a:spcBef>
            </a:pP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Predict</a:t>
            </a:r>
            <a:r>
              <a:rPr sz="2400" i="1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ma</a:t>
            </a:r>
            <a:r>
              <a:rPr sz="2400" i="1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i="1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alu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hou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es,</a:t>
            </a:r>
            <a:r>
              <a:rPr sz="2400" i="1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i="1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en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q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uar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-7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i="1" spc="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number</a:t>
            </a:r>
            <a:r>
              <a:rPr sz="2400" i="1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oo</a:t>
            </a:r>
            <a:r>
              <a:rPr sz="2400" i="1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neig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hood,</a:t>
            </a:r>
            <a:r>
              <a:rPr sz="2400" i="1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tc.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sz="2400" spc="-50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ein</a:t>
            </a:r>
            <a:r>
              <a:rPr sz="2400" spc="-80" dirty="0">
                <a:solidFill>
                  <a:srgbClr val="BAD0D9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o</a:t>
            </a:r>
            <a:r>
              <a:rPr sz="2400" spc="-45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ceme</a:t>
            </a:r>
            <a:r>
              <a:rPr sz="2400" spc="-25" dirty="0">
                <a:solidFill>
                  <a:srgbClr val="BAD0D9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BAD0D9"/>
                </a:solidFill>
                <a:latin typeface="Franklin Gothic Book"/>
                <a:cs typeface="Franklin Gothic Book"/>
              </a:rPr>
              <a:t>t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11</a:t>
            </a:fld>
            <a:endParaRPr spc="-1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66516" y="1513575"/>
            <a:ext cx="5953760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Learn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ou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x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ple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whic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desired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output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ha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ant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predict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).</a:t>
            </a:r>
            <a:endParaRPr sz="24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185" dirty="0"/>
              <a:t>T</a:t>
            </a:r>
            <a:r>
              <a:rPr dirty="0"/>
              <a:t>ypes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Machine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Le</a:t>
            </a:r>
            <a:r>
              <a:rPr spc="-15" dirty="0"/>
              <a:t>a</a:t>
            </a:r>
            <a:r>
              <a:rPr dirty="0"/>
              <a:t>rning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/>
              <a:t>P</a:t>
            </a:r>
            <a:r>
              <a:rPr spc="-25" dirty="0"/>
              <a:t>r</a:t>
            </a:r>
            <a:r>
              <a:rPr dirty="0"/>
              <a:t>ob</a:t>
            </a:r>
            <a:r>
              <a:rPr spc="-10" dirty="0"/>
              <a:t>l</a:t>
            </a:r>
            <a:r>
              <a:rPr spc="-5" dirty="0"/>
              <a:t>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27"/>
                </a:lnTo>
                <a:lnTo>
                  <a:pt x="25004" y="974635"/>
                </a:lnTo>
                <a:lnTo>
                  <a:pt x="50244" y="1007392"/>
                </a:lnTo>
                <a:lnTo>
                  <a:pt x="82356" y="1033414"/>
                </a:lnTo>
                <a:lnTo>
                  <a:pt x="120054" y="1051411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6"/>
                </a:lnTo>
                <a:lnTo>
                  <a:pt x="2162584" y="1010455"/>
                </a:lnTo>
                <a:lnTo>
                  <a:pt x="2188605" y="978343"/>
                </a:lnTo>
                <a:lnTo>
                  <a:pt x="2206603" y="940646"/>
                </a:lnTo>
                <a:lnTo>
                  <a:pt x="2215291" y="898651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1"/>
                </a:lnTo>
                <a:lnTo>
                  <a:pt x="2206603" y="940646"/>
                </a:lnTo>
                <a:lnTo>
                  <a:pt x="2188605" y="978343"/>
                </a:lnTo>
                <a:lnTo>
                  <a:pt x="2162584" y="1010455"/>
                </a:lnTo>
                <a:lnTo>
                  <a:pt x="2129827" y="1035696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1"/>
                </a:lnTo>
                <a:lnTo>
                  <a:pt x="82356" y="1033414"/>
                </a:lnTo>
                <a:lnTo>
                  <a:pt x="50244" y="1007392"/>
                </a:lnTo>
                <a:lnTo>
                  <a:pt x="25004" y="974635"/>
                </a:lnTo>
                <a:lnTo>
                  <a:pt x="7923" y="936427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12900" y="1815962"/>
            <a:ext cx="1464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Supe</a:t>
            </a:r>
            <a:r>
              <a:rPr sz="2400" spc="50" dirty="0">
                <a:solidFill>
                  <a:srgbClr val="E7E6E6"/>
                </a:solidFill>
                <a:latin typeface="Franklin Gothic Book"/>
                <a:cs typeface="Franklin Gothic Book"/>
              </a:rPr>
              <a:t>r</a:t>
            </a:r>
            <a:r>
              <a:rPr sz="2400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31"/>
                </a:lnTo>
                <a:lnTo>
                  <a:pt x="25004" y="974639"/>
                </a:lnTo>
                <a:lnTo>
                  <a:pt x="50244" y="1007396"/>
                </a:lnTo>
                <a:lnTo>
                  <a:pt x="82356" y="1033416"/>
                </a:lnTo>
                <a:lnTo>
                  <a:pt x="120054" y="1051412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9"/>
                </a:lnTo>
                <a:lnTo>
                  <a:pt x="2162584" y="1010459"/>
                </a:lnTo>
                <a:lnTo>
                  <a:pt x="2188605" y="978347"/>
                </a:lnTo>
                <a:lnTo>
                  <a:pt x="2206603" y="940649"/>
                </a:lnTo>
                <a:lnTo>
                  <a:pt x="2215291" y="898652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8DB0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2"/>
                </a:lnTo>
                <a:lnTo>
                  <a:pt x="2206603" y="940649"/>
                </a:lnTo>
                <a:lnTo>
                  <a:pt x="2188605" y="978347"/>
                </a:lnTo>
                <a:lnTo>
                  <a:pt x="2162584" y="1010459"/>
                </a:lnTo>
                <a:lnTo>
                  <a:pt x="2129827" y="1035699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2"/>
                </a:lnTo>
                <a:lnTo>
                  <a:pt x="82356" y="1033416"/>
                </a:lnTo>
                <a:lnTo>
                  <a:pt x="50244" y="1007396"/>
                </a:lnTo>
                <a:lnTo>
                  <a:pt x="25004" y="974639"/>
                </a:lnTo>
                <a:lnTo>
                  <a:pt x="7923" y="936431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D2E0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55927" y="3610989"/>
            <a:ext cx="1780539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BAD0D9"/>
                </a:solidFill>
                <a:latin typeface="Franklin Gothic Book"/>
                <a:cs typeface="Franklin Gothic Book"/>
              </a:rPr>
              <a:t>U</a:t>
            </a:r>
            <a:r>
              <a:rPr sz="2400" dirty="0">
                <a:solidFill>
                  <a:srgbClr val="BAD0D9"/>
                </a:solidFill>
                <a:latin typeface="Franklin Gothic Book"/>
                <a:cs typeface="Franklin Gothic Book"/>
              </a:rPr>
              <a:t>ns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u</a:t>
            </a:r>
            <a:r>
              <a:rPr sz="2400" spc="-5" dirty="0">
                <a:solidFill>
                  <a:srgbClr val="BAD0D9"/>
                </a:solidFill>
                <a:latin typeface="Franklin Gothic Book"/>
                <a:cs typeface="Franklin Gothic Book"/>
              </a:rPr>
              <a:t>pe</a:t>
            </a:r>
            <a:r>
              <a:rPr sz="2400" spc="55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5" dirty="0">
                <a:solidFill>
                  <a:srgbClr val="BAD0D9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4"/>
                </a:lnTo>
                <a:lnTo>
                  <a:pt x="53307" y="50244"/>
                </a:lnTo>
                <a:lnTo>
                  <a:pt x="27287" y="82356"/>
                </a:lnTo>
                <a:lnTo>
                  <a:pt x="9291" y="120054"/>
                </a:lnTo>
                <a:lnTo>
                  <a:pt x="604" y="162051"/>
                </a:lnTo>
                <a:lnTo>
                  <a:pt x="0" y="176783"/>
                </a:lnTo>
                <a:lnTo>
                  <a:pt x="285" y="894055"/>
                </a:lnTo>
                <a:lnTo>
                  <a:pt x="7923" y="936422"/>
                </a:lnTo>
                <a:lnTo>
                  <a:pt x="25004" y="974628"/>
                </a:lnTo>
                <a:lnTo>
                  <a:pt x="50244" y="1007387"/>
                </a:lnTo>
                <a:lnTo>
                  <a:pt x="82356" y="1033410"/>
                </a:lnTo>
                <a:lnTo>
                  <a:pt x="120054" y="1051410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78"/>
                </a:lnTo>
                <a:lnTo>
                  <a:pt x="2129827" y="1035693"/>
                </a:lnTo>
                <a:lnTo>
                  <a:pt x="2162584" y="1010450"/>
                </a:lnTo>
                <a:lnTo>
                  <a:pt x="2188605" y="978336"/>
                </a:lnTo>
                <a:lnTo>
                  <a:pt x="2206603" y="940640"/>
                </a:lnTo>
                <a:lnTo>
                  <a:pt x="2215291" y="898648"/>
                </a:lnTo>
                <a:lnTo>
                  <a:pt x="2215895" y="883919"/>
                </a:lnTo>
                <a:lnTo>
                  <a:pt x="2215610" y="166645"/>
                </a:lnTo>
                <a:lnTo>
                  <a:pt x="2207972" y="124272"/>
                </a:lnTo>
                <a:lnTo>
                  <a:pt x="2190888" y="86064"/>
                </a:lnTo>
                <a:lnTo>
                  <a:pt x="2165647" y="53307"/>
                </a:lnTo>
                <a:lnTo>
                  <a:pt x="2133535" y="27287"/>
                </a:lnTo>
                <a:lnTo>
                  <a:pt x="2095838" y="9291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8DB0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39"/>
                </a:lnTo>
                <a:lnTo>
                  <a:pt x="20333" y="94365"/>
                </a:lnTo>
                <a:lnTo>
                  <a:pt x="43822" y="60248"/>
                </a:lnTo>
                <a:lnTo>
                  <a:pt x="74476" y="32575"/>
                </a:lnTo>
                <a:lnTo>
                  <a:pt x="111010" y="12631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1"/>
                </a:lnTo>
                <a:lnTo>
                  <a:pt x="2133535" y="27287"/>
                </a:lnTo>
                <a:lnTo>
                  <a:pt x="2165647" y="53307"/>
                </a:lnTo>
                <a:lnTo>
                  <a:pt x="2190888" y="86064"/>
                </a:lnTo>
                <a:lnTo>
                  <a:pt x="2207972" y="124272"/>
                </a:lnTo>
                <a:lnTo>
                  <a:pt x="2215610" y="166645"/>
                </a:lnTo>
                <a:lnTo>
                  <a:pt x="2215895" y="883919"/>
                </a:lnTo>
                <a:lnTo>
                  <a:pt x="2215291" y="898648"/>
                </a:lnTo>
                <a:lnTo>
                  <a:pt x="2206603" y="940640"/>
                </a:lnTo>
                <a:lnTo>
                  <a:pt x="2188605" y="978336"/>
                </a:lnTo>
                <a:lnTo>
                  <a:pt x="2162584" y="1010450"/>
                </a:lnTo>
                <a:lnTo>
                  <a:pt x="2129827" y="1035693"/>
                </a:lnTo>
                <a:lnTo>
                  <a:pt x="2091619" y="1052778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0"/>
                </a:lnTo>
                <a:lnTo>
                  <a:pt x="82356" y="1033410"/>
                </a:lnTo>
                <a:lnTo>
                  <a:pt x="50244" y="1007387"/>
                </a:lnTo>
                <a:lnTo>
                  <a:pt x="25004" y="974628"/>
                </a:lnTo>
                <a:lnTo>
                  <a:pt x="7923" y="936422"/>
                </a:lnTo>
                <a:lnTo>
                  <a:pt x="285" y="894055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D2E0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93443" y="5406834"/>
            <a:ext cx="1905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0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ein</a:t>
            </a:r>
            <a:r>
              <a:rPr sz="2400" spc="-80" dirty="0">
                <a:solidFill>
                  <a:srgbClr val="BAD0D9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o</a:t>
            </a:r>
            <a:r>
              <a:rPr sz="2400" spc="-45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ceme</a:t>
            </a:r>
            <a:r>
              <a:rPr sz="2400" spc="-25" dirty="0">
                <a:solidFill>
                  <a:srgbClr val="BAD0D9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BAD0D9"/>
                </a:solidFill>
                <a:latin typeface="Franklin Gothic Book"/>
                <a:cs typeface="Franklin Gothic Book"/>
              </a:rPr>
              <a:t>t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80066" y="2574914"/>
            <a:ext cx="292036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Output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cr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aria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ble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(e.g.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cat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/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dog)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00700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6" y="285"/>
                </a:lnTo>
                <a:lnTo>
                  <a:pt x="124276" y="7923"/>
                </a:lnTo>
                <a:lnTo>
                  <a:pt x="86068" y="25007"/>
                </a:lnTo>
                <a:lnTo>
                  <a:pt x="53311" y="50248"/>
                </a:lnTo>
                <a:lnTo>
                  <a:pt x="27289" y="82360"/>
                </a:lnTo>
                <a:lnTo>
                  <a:pt x="9292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27"/>
                </a:lnTo>
                <a:lnTo>
                  <a:pt x="25007" y="974635"/>
                </a:lnTo>
                <a:lnTo>
                  <a:pt x="50248" y="1007392"/>
                </a:lnTo>
                <a:lnTo>
                  <a:pt x="82360" y="1033414"/>
                </a:lnTo>
                <a:lnTo>
                  <a:pt x="120057" y="1051411"/>
                </a:lnTo>
                <a:lnTo>
                  <a:pt x="162052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6"/>
                </a:lnTo>
                <a:lnTo>
                  <a:pt x="2162584" y="1010455"/>
                </a:lnTo>
                <a:lnTo>
                  <a:pt x="2188605" y="978343"/>
                </a:lnTo>
                <a:lnTo>
                  <a:pt x="2206603" y="940646"/>
                </a:lnTo>
                <a:lnTo>
                  <a:pt x="2215291" y="898651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5381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00700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8" y="133642"/>
                </a:lnTo>
                <a:lnTo>
                  <a:pt x="20335" y="94369"/>
                </a:lnTo>
                <a:lnTo>
                  <a:pt x="43825" y="60252"/>
                </a:lnTo>
                <a:lnTo>
                  <a:pt x="74480" y="32577"/>
                </a:lnTo>
                <a:lnTo>
                  <a:pt x="111014" y="12632"/>
                </a:lnTo>
                <a:lnTo>
                  <a:pt x="152140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1"/>
                </a:lnTo>
                <a:lnTo>
                  <a:pt x="2206603" y="940646"/>
                </a:lnTo>
                <a:lnTo>
                  <a:pt x="2188605" y="978343"/>
                </a:lnTo>
                <a:lnTo>
                  <a:pt x="2162584" y="1010455"/>
                </a:lnTo>
                <a:lnTo>
                  <a:pt x="2129827" y="1035696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2" y="1060099"/>
                </a:lnTo>
                <a:lnTo>
                  <a:pt x="120057" y="1051411"/>
                </a:lnTo>
                <a:lnTo>
                  <a:pt x="82360" y="1033414"/>
                </a:lnTo>
                <a:lnTo>
                  <a:pt x="50248" y="1007392"/>
                </a:lnTo>
                <a:lnTo>
                  <a:pt x="25007" y="974635"/>
                </a:lnTo>
                <a:lnTo>
                  <a:pt x="7923" y="936427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38829" y="1815962"/>
            <a:ext cx="17418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Clas</a:t>
            </a:r>
            <a:r>
              <a:rPr sz="2400" spc="-10" dirty="0">
                <a:solidFill>
                  <a:srgbClr val="E7E6E6"/>
                </a:solidFill>
                <a:latin typeface="Franklin Gothic Book"/>
                <a:cs typeface="Franklin Gothic Book"/>
              </a:rPr>
              <a:t>s</a:t>
            </a:r>
            <a:r>
              <a:rPr sz="2400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i</a:t>
            </a:r>
            <a:r>
              <a:rPr sz="2400" spc="10" dirty="0">
                <a:solidFill>
                  <a:srgbClr val="E7E6E6"/>
                </a:solidFill>
                <a:latin typeface="Franklin Gothic Book"/>
                <a:cs typeface="Franklin Gothic Book"/>
              </a:rPr>
              <a:t>f</a:t>
            </a:r>
            <a:r>
              <a:rPr sz="2400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icat</a:t>
            </a:r>
            <a:r>
              <a:rPr sz="2400" spc="10" dirty="0">
                <a:solidFill>
                  <a:srgbClr val="E7E6E6"/>
                </a:solidFill>
                <a:latin typeface="Franklin Gothic Book"/>
                <a:cs typeface="Franklin Gothic Book"/>
              </a:rPr>
              <a:t>i</a:t>
            </a:r>
            <a:r>
              <a:rPr sz="2400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on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00700" y="3817620"/>
            <a:ext cx="2217420" cy="1062355"/>
          </a:xfrm>
          <a:custGeom>
            <a:avLst/>
            <a:gdLst/>
            <a:ahLst/>
            <a:cxnLst/>
            <a:rect l="l" t="t" r="r" b="b"/>
            <a:pathLst>
              <a:path w="2217420" h="1062354">
                <a:moveTo>
                  <a:pt x="2040392" y="0"/>
                </a:moveTo>
                <a:lnTo>
                  <a:pt x="166488" y="308"/>
                </a:lnTo>
                <a:lnTo>
                  <a:pt x="124150" y="8029"/>
                </a:lnTo>
                <a:lnTo>
                  <a:pt x="85977" y="25174"/>
                </a:lnTo>
                <a:lnTo>
                  <a:pt x="53251" y="50457"/>
                </a:lnTo>
                <a:lnTo>
                  <a:pt x="27258" y="82596"/>
                </a:lnTo>
                <a:lnTo>
                  <a:pt x="9281" y="120306"/>
                </a:lnTo>
                <a:lnTo>
                  <a:pt x="603" y="162303"/>
                </a:lnTo>
                <a:lnTo>
                  <a:pt x="0" y="177033"/>
                </a:lnTo>
                <a:lnTo>
                  <a:pt x="308" y="895733"/>
                </a:lnTo>
                <a:lnTo>
                  <a:pt x="8029" y="938073"/>
                </a:lnTo>
                <a:lnTo>
                  <a:pt x="25173" y="976249"/>
                </a:lnTo>
                <a:lnTo>
                  <a:pt x="50456" y="1008975"/>
                </a:lnTo>
                <a:lnTo>
                  <a:pt x="82594" y="1034969"/>
                </a:lnTo>
                <a:lnTo>
                  <a:pt x="120303" y="1052946"/>
                </a:lnTo>
                <a:lnTo>
                  <a:pt x="162298" y="1061624"/>
                </a:lnTo>
                <a:lnTo>
                  <a:pt x="177027" y="1062227"/>
                </a:lnTo>
                <a:lnTo>
                  <a:pt x="2050931" y="1061919"/>
                </a:lnTo>
                <a:lnTo>
                  <a:pt x="2093269" y="1054198"/>
                </a:lnTo>
                <a:lnTo>
                  <a:pt x="2131442" y="1037053"/>
                </a:lnTo>
                <a:lnTo>
                  <a:pt x="2164168" y="1011770"/>
                </a:lnTo>
                <a:lnTo>
                  <a:pt x="2190161" y="979631"/>
                </a:lnTo>
                <a:lnTo>
                  <a:pt x="2208138" y="941921"/>
                </a:lnTo>
                <a:lnTo>
                  <a:pt x="2216816" y="899924"/>
                </a:lnTo>
                <a:lnTo>
                  <a:pt x="2217419" y="885194"/>
                </a:lnTo>
                <a:lnTo>
                  <a:pt x="2217111" y="166494"/>
                </a:lnTo>
                <a:lnTo>
                  <a:pt x="2209390" y="124154"/>
                </a:lnTo>
                <a:lnTo>
                  <a:pt x="2192245" y="85978"/>
                </a:lnTo>
                <a:lnTo>
                  <a:pt x="2166963" y="53252"/>
                </a:lnTo>
                <a:lnTo>
                  <a:pt x="2134825" y="27258"/>
                </a:lnTo>
                <a:lnTo>
                  <a:pt x="2097116" y="9281"/>
                </a:lnTo>
                <a:lnTo>
                  <a:pt x="2055121" y="603"/>
                </a:lnTo>
                <a:lnTo>
                  <a:pt x="2040392" y="0"/>
                </a:lnTo>
                <a:close/>
              </a:path>
            </a:pathLst>
          </a:custGeom>
          <a:solidFill>
            <a:srgbClr val="5381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00700" y="3817620"/>
            <a:ext cx="2217420" cy="1062355"/>
          </a:xfrm>
          <a:custGeom>
            <a:avLst/>
            <a:gdLst/>
            <a:ahLst/>
            <a:cxnLst/>
            <a:rect l="l" t="t" r="r" b="b"/>
            <a:pathLst>
              <a:path w="2217420" h="1062354">
                <a:moveTo>
                  <a:pt x="0" y="177033"/>
                </a:moveTo>
                <a:lnTo>
                  <a:pt x="5291" y="133892"/>
                </a:lnTo>
                <a:lnTo>
                  <a:pt x="20311" y="94610"/>
                </a:lnTo>
                <a:lnTo>
                  <a:pt x="43775" y="60472"/>
                </a:lnTo>
                <a:lnTo>
                  <a:pt x="74399" y="32761"/>
                </a:lnTo>
                <a:lnTo>
                  <a:pt x="110900" y="12761"/>
                </a:lnTo>
                <a:lnTo>
                  <a:pt x="151992" y="1756"/>
                </a:lnTo>
                <a:lnTo>
                  <a:pt x="2040392" y="0"/>
                </a:lnTo>
                <a:lnTo>
                  <a:pt x="2055121" y="603"/>
                </a:lnTo>
                <a:lnTo>
                  <a:pt x="2097116" y="9281"/>
                </a:lnTo>
                <a:lnTo>
                  <a:pt x="2134825" y="27258"/>
                </a:lnTo>
                <a:lnTo>
                  <a:pt x="2166963" y="53252"/>
                </a:lnTo>
                <a:lnTo>
                  <a:pt x="2192245" y="85978"/>
                </a:lnTo>
                <a:lnTo>
                  <a:pt x="2209390" y="124154"/>
                </a:lnTo>
                <a:lnTo>
                  <a:pt x="2217111" y="166494"/>
                </a:lnTo>
                <a:lnTo>
                  <a:pt x="2217419" y="885194"/>
                </a:lnTo>
                <a:lnTo>
                  <a:pt x="2216816" y="899924"/>
                </a:lnTo>
                <a:lnTo>
                  <a:pt x="2208138" y="941921"/>
                </a:lnTo>
                <a:lnTo>
                  <a:pt x="2190161" y="979631"/>
                </a:lnTo>
                <a:lnTo>
                  <a:pt x="2164168" y="1011770"/>
                </a:lnTo>
                <a:lnTo>
                  <a:pt x="2131442" y="1037053"/>
                </a:lnTo>
                <a:lnTo>
                  <a:pt x="2093269" y="1054198"/>
                </a:lnTo>
                <a:lnTo>
                  <a:pt x="2050931" y="1061919"/>
                </a:lnTo>
                <a:lnTo>
                  <a:pt x="177027" y="1062227"/>
                </a:lnTo>
                <a:lnTo>
                  <a:pt x="162298" y="1061624"/>
                </a:lnTo>
                <a:lnTo>
                  <a:pt x="120303" y="1052946"/>
                </a:lnTo>
                <a:lnTo>
                  <a:pt x="82594" y="1034969"/>
                </a:lnTo>
                <a:lnTo>
                  <a:pt x="50456" y="1008975"/>
                </a:lnTo>
                <a:lnTo>
                  <a:pt x="25173" y="976249"/>
                </a:lnTo>
                <a:lnTo>
                  <a:pt x="8029" y="938073"/>
                </a:lnTo>
                <a:lnTo>
                  <a:pt x="308" y="895733"/>
                </a:lnTo>
                <a:lnTo>
                  <a:pt x="0" y="17703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84498" y="4202936"/>
            <a:ext cx="145351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solidFill>
                  <a:srgbClr val="E7E6E6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E7E6E6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E7E6E6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E7E6E6"/>
                </a:solidFill>
                <a:latin typeface="Franklin Gothic Book"/>
                <a:cs typeface="Franklin Gothic Book"/>
              </a:rPr>
              <a:t>ression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53889" y="1962150"/>
            <a:ext cx="1147445" cy="0"/>
          </a:xfrm>
          <a:custGeom>
            <a:avLst/>
            <a:gdLst/>
            <a:ahLst/>
            <a:cxnLst/>
            <a:rect l="l" t="t" r="r" b="b"/>
            <a:pathLst>
              <a:path w="1147445">
                <a:moveTo>
                  <a:pt x="0" y="0"/>
                </a:moveTo>
                <a:lnTo>
                  <a:pt x="1146931" y="0"/>
                </a:lnTo>
              </a:path>
            </a:pathLst>
          </a:custGeom>
          <a:ln w="28955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53889" y="1962150"/>
            <a:ext cx="1148080" cy="2386965"/>
          </a:xfrm>
          <a:custGeom>
            <a:avLst/>
            <a:gdLst/>
            <a:ahLst/>
            <a:cxnLst/>
            <a:rect l="l" t="t" r="r" b="b"/>
            <a:pathLst>
              <a:path w="1148079" h="2386965">
                <a:moveTo>
                  <a:pt x="0" y="0"/>
                </a:moveTo>
                <a:lnTo>
                  <a:pt x="573907" y="0"/>
                </a:lnTo>
                <a:lnTo>
                  <a:pt x="573907" y="2386964"/>
                </a:lnTo>
                <a:lnTo>
                  <a:pt x="1147693" y="2386964"/>
                </a:lnTo>
              </a:path>
            </a:pathLst>
          </a:custGeom>
          <a:ln w="28955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80079" y="4977121"/>
            <a:ext cx="319849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Output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inuous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(e.g.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price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perature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)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252204" y="1431036"/>
            <a:ext cx="2121407" cy="2107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52204" y="3861815"/>
            <a:ext cx="2116836" cy="2101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12</a:t>
            </a:fld>
            <a:endParaRPr spc="-10"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31"/>
                </a:lnTo>
                <a:lnTo>
                  <a:pt x="25004" y="974639"/>
                </a:lnTo>
                <a:lnTo>
                  <a:pt x="50244" y="1007396"/>
                </a:lnTo>
                <a:lnTo>
                  <a:pt x="82356" y="1033416"/>
                </a:lnTo>
                <a:lnTo>
                  <a:pt x="120054" y="1051412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9"/>
                </a:lnTo>
                <a:lnTo>
                  <a:pt x="2162584" y="1010459"/>
                </a:lnTo>
                <a:lnTo>
                  <a:pt x="2188605" y="978347"/>
                </a:lnTo>
                <a:lnTo>
                  <a:pt x="2206603" y="940649"/>
                </a:lnTo>
                <a:lnTo>
                  <a:pt x="2215291" y="898652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2"/>
                </a:lnTo>
                <a:lnTo>
                  <a:pt x="2206603" y="940649"/>
                </a:lnTo>
                <a:lnTo>
                  <a:pt x="2188605" y="978347"/>
                </a:lnTo>
                <a:lnTo>
                  <a:pt x="2162584" y="1010459"/>
                </a:lnTo>
                <a:lnTo>
                  <a:pt x="2129827" y="1035699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2"/>
                </a:lnTo>
                <a:lnTo>
                  <a:pt x="82356" y="1033416"/>
                </a:lnTo>
                <a:lnTo>
                  <a:pt x="50244" y="1007396"/>
                </a:lnTo>
                <a:lnTo>
                  <a:pt x="25004" y="974639"/>
                </a:lnTo>
                <a:lnTo>
                  <a:pt x="7923" y="936431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55927" y="3610989"/>
            <a:ext cx="1780539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U</a:t>
            </a:r>
            <a:r>
              <a:rPr sz="2400" dirty="0">
                <a:solidFill>
                  <a:srgbClr val="E7E6E6"/>
                </a:solidFill>
                <a:latin typeface="Franklin Gothic Book"/>
                <a:cs typeface="Franklin Gothic Book"/>
              </a:rPr>
              <a:t>ns</a:t>
            </a:r>
            <a:r>
              <a:rPr sz="2400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u</a:t>
            </a:r>
            <a:r>
              <a:rPr sz="2400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pe</a:t>
            </a:r>
            <a:r>
              <a:rPr sz="2400" spc="55" dirty="0">
                <a:solidFill>
                  <a:srgbClr val="E7E6E6"/>
                </a:solidFill>
                <a:latin typeface="Franklin Gothic Book"/>
                <a:cs typeface="Franklin Gothic Book"/>
              </a:rPr>
              <a:t>r</a:t>
            </a:r>
            <a:r>
              <a:rPr sz="2400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185" dirty="0"/>
              <a:t>T</a:t>
            </a:r>
            <a:r>
              <a:rPr dirty="0"/>
              <a:t>ypes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Machine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Le</a:t>
            </a:r>
            <a:r>
              <a:rPr spc="-15" dirty="0"/>
              <a:t>a</a:t>
            </a:r>
            <a:r>
              <a:rPr dirty="0"/>
              <a:t>rning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/>
              <a:t>P</a:t>
            </a:r>
            <a:r>
              <a:rPr spc="-25" dirty="0"/>
              <a:t>r</a:t>
            </a:r>
            <a:r>
              <a:rPr dirty="0"/>
              <a:t>ob</a:t>
            </a:r>
            <a:r>
              <a:rPr spc="-10" dirty="0"/>
              <a:t>l</a:t>
            </a:r>
            <a:r>
              <a:rPr spc="-5" dirty="0"/>
              <a:t>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27"/>
                </a:lnTo>
                <a:lnTo>
                  <a:pt x="25004" y="974635"/>
                </a:lnTo>
                <a:lnTo>
                  <a:pt x="50244" y="1007392"/>
                </a:lnTo>
                <a:lnTo>
                  <a:pt x="82356" y="1033414"/>
                </a:lnTo>
                <a:lnTo>
                  <a:pt x="120054" y="1051411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6"/>
                </a:lnTo>
                <a:lnTo>
                  <a:pt x="2162584" y="1010455"/>
                </a:lnTo>
                <a:lnTo>
                  <a:pt x="2188605" y="978343"/>
                </a:lnTo>
                <a:lnTo>
                  <a:pt x="2206603" y="940646"/>
                </a:lnTo>
                <a:lnTo>
                  <a:pt x="2215291" y="898651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8DB0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1"/>
                </a:lnTo>
                <a:lnTo>
                  <a:pt x="2206603" y="940646"/>
                </a:lnTo>
                <a:lnTo>
                  <a:pt x="2188605" y="978343"/>
                </a:lnTo>
                <a:lnTo>
                  <a:pt x="2162584" y="1010455"/>
                </a:lnTo>
                <a:lnTo>
                  <a:pt x="2129827" y="1035696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1"/>
                </a:lnTo>
                <a:lnTo>
                  <a:pt x="82356" y="1033414"/>
                </a:lnTo>
                <a:lnTo>
                  <a:pt x="50244" y="1007392"/>
                </a:lnTo>
                <a:lnTo>
                  <a:pt x="25004" y="974635"/>
                </a:lnTo>
                <a:lnTo>
                  <a:pt x="7923" y="936427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BAD0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4"/>
                </a:lnTo>
                <a:lnTo>
                  <a:pt x="53307" y="50244"/>
                </a:lnTo>
                <a:lnTo>
                  <a:pt x="27287" y="82356"/>
                </a:lnTo>
                <a:lnTo>
                  <a:pt x="9291" y="120054"/>
                </a:lnTo>
                <a:lnTo>
                  <a:pt x="604" y="162051"/>
                </a:lnTo>
                <a:lnTo>
                  <a:pt x="0" y="176783"/>
                </a:lnTo>
                <a:lnTo>
                  <a:pt x="285" y="894055"/>
                </a:lnTo>
                <a:lnTo>
                  <a:pt x="7923" y="936422"/>
                </a:lnTo>
                <a:lnTo>
                  <a:pt x="25004" y="974628"/>
                </a:lnTo>
                <a:lnTo>
                  <a:pt x="50244" y="1007387"/>
                </a:lnTo>
                <a:lnTo>
                  <a:pt x="82356" y="1033410"/>
                </a:lnTo>
                <a:lnTo>
                  <a:pt x="120054" y="1051410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78"/>
                </a:lnTo>
                <a:lnTo>
                  <a:pt x="2129827" y="1035693"/>
                </a:lnTo>
                <a:lnTo>
                  <a:pt x="2162584" y="1010450"/>
                </a:lnTo>
                <a:lnTo>
                  <a:pt x="2188605" y="978336"/>
                </a:lnTo>
                <a:lnTo>
                  <a:pt x="2206603" y="940640"/>
                </a:lnTo>
                <a:lnTo>
                  <a:pt x="2215291" y="898648"/>
                </a:lnTo>
                <a:lnTo>
                  <a:pt x="2215895" y="883919"/>
                </a:lnTo>
                <a:lnTo>
                  <a:pt x="2215610" y="166645"/>
                </a:lnTo>
                <a:lnTo>
                  <a:pt x="2207972" y="124272"/>
                </a:lnTo>
                <a:lnTo>
                  <a:pt x="2190888" y="86064"/>
                </a:lnTo>
                <a:lnTo>
                  <a:pt x="2165647" y="53307"/>
                </a:lnTo>
                <a:lnTo>
                  <a:pt x="2133535" y="27287"/>
                </a:lnTo>
                <a:lnTo>
                  <a:pt x="2095838" y="9291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8DB0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39"/>
                </a:lnTo>
                <a:lnTo>
                  <a:pt x="20333" y="94365"/>
                </a:lnTo>
                <a:lnTo>
                  <a:pt x="43822" y="60248"/>
                </a:lnTo>
                <a:lnTo>
                  <a:pt x="74476" y="32575"/>
                </a:lnTo>
                <a:lnTo>
                  <a:pt x="111010" y="12631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1"/>
                </a:lnTo>
                <a:lnTo>
                  <a:pt x="2133535" y="27287"/>
                </a:lnTo>
                <a:lnTo>
                  <a:pt x="2165647" y="53307"/>
                </a:lnTo>
                <a:lnTo>
                  <a:pt x="2190888" y="86064"/>
                </a:lnTo>
                <a:lnTo>
                  <a:pt x="2207972" y="124272"/>
                </a:lnTo>
                <a:lnTo>
                  <a:pt x="2215610" y="166645"/>
                </a:lnTo>
                <a:lnTo>
                  <a:pt x="2215895" y="883919"/>
                </a:lnTo>
                <a:lnTo>
                  <a:pt x="2215291" y="898648"/>
                </a:lnTo>
                <a:lnTo>
                  <a:pt x="2206603" y="940640"/>
                </a:lnTo>
                <a:lnTo>
                  <a:pt x="2188605" y="978336"/>
                </a:lnTo>
                <a:lnTo>
                  <a:pt x="2162584" y="1010450"/>
                </a:lnTo>
                <a:lnTo>
                  <a:pt x="2129827" y="1035693"/>
                </a:lnTo>
                <a:lnTo>
                  <a:pt x="2091619" y="1052778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0"/>
                </a:lnTo>
                <a:lnTo>
                  <a:pt x="82356" y="1033410"/>
                </a:lnTo>
                <a:lnTo>
                  <a:pt x="50244" y="1007387"/>
                </a:lnTo>
                <a:lnTo>
                  <a:pt x="25004" y="974628"/>
                </a:lnTo>
                <a:lnTo>
                  <a:pt x="7923" y="936422"/>
                </a:lnTo>
                <a:lnTo>
                  <a:pt x="285" y="894055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D2E0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12900" y="1815962"/>
            <a:ext cx="8780145" cy="1381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BAD0D9"/>
                </a:solidFill>
                <a:latin typeface="Franklin Gothic Book"/>
                <a:cs typeface="Franklin Gothic Book"/>
              </a:rPr>
              <a:t>Supe</a:t>
            </a:r>
            <a:r>
              <a:rPr sz="2400" spc="50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20" dirty="0">
                <a:solidFill>
                  <a:srgbClr val="BAD0D9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Times New Roman"/>
              <a:cs typeface="Times New Roman"/>
            </a:endParaRPr>
          </a:p>
          <a:p>
            <a:pPr marL="2266315">
              <a:lnSpc>
                <a:spcPct val="100000"/>
              </a:lnSpc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Ther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no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ired</a:t>
            </a:r>
            <a:r>
              <a:rPr sz="2400" i="1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ut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.</a:t>
            </a:r>
            <a:r>
              <a:rPr sz="2400" i="1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rn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som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th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ng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about</a:t>
            </a:r>
            <a:endParaRPr sz="2400">
              <a:latin typeface="Franklin Gothic Book"/>
              <a:cs typeface="Franklin Gothic Book"/>
            </a:endParaRPr>
          </a:p>
          <a:p>
            <a:pPr marL="2266315">
              <a:lnSpc>
                <a:spcPct val="100000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data.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La</a:t>
            </a:r>
            <a:r>
              <a:rPr sz="2400" i="1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ent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relationships.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13</a:t>
            </a:fld>
            <a:endParaRPr spc="-10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393443" y="4696066"/>
            <a:ext cx="9161780" cy="1041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42590" marR="5080">
              <a:lnSpc>
                <a:spcPct val="100000"/>
              </a:lnSpc>
            </a:pP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7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fi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alie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cre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ca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sage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pa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7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7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i="1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cu</a:t>
            </a:r>
            <a:r>
              <a:rPr sz="2400" i="1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-7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s.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ts val="2715"/>
              </a:lnSpc>
            </a:pPr>
            <a:r>
              <a:rPr sz="2400" spc="-50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ein</a:t>
            </a:r>
            <a:r>
              <a:rPr sz="2400" spc="-80" dirty="0">
                <a:solidFill>
                  <a:srgbClr val="BAD0D9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o</a:t>
            </a:r>
            <a:r>
              <a:rPr sz="2400" spc="-45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ceme</a:t>
            </a:r>
            <a:r>
              <a:rPr sz="2400" spc="-25" dirty="0">
                <a:solidFill>
                  <a:srgbClr val="BAD0D9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BAD0D9"/>
                </a:solidFill>
                <a:latin typeface="Franklin Gothic Book"/>
                <a:cs typeface="Franklin Gothic Book"/>
              </a:rPr>
              <a:t>t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23723" y="3598405"/>
            <a:ext cx="53200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i="1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ph</a:t>
            </a:r>
            <a:r>
              <a:rPr sz="2400" i="1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spc="-7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os</a:t>
            </a:r>
            <a:r>
              <a:rPr sz="2400" i="1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7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ut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them</a:t>
            </a:r>
            <a:r>
              <a:rPr sz="2400" i="1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20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gro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s.</a:t>
            </a:r>
            <a:endParaRPr sz="24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31"/>
                </a:lnTo>
                <a:lnTo>
                  <a:pt x="25004" y="974639"/>
                </a:lnTo>
                <a:lnTo>
                  <a:pt x="50244" y="1007396"/>
                </a:lnTo>
                <a:lnTo>
                  <a:pt x="82356" y="1033416"/>
                </a:lnTo>
                <a:lnTo>
                  <a:pt x="120054" y="1051412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9"/>
                </a:lnTo>
                <a:lnTo>
                  <a:pt x="2162584" y="1010459"/>
                </a:lnTo>
                <a:lnTo>
                  <a:pt x="2188605" y="978347"/>
                </a:lnTo>
                <a:lnTo>
                  <a:pt x="2206603" y="940649"/>
                </a:lnTo>
                <a:lnTo>
                  <a:pt x="2215291" y="898652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2"/>
                </a:lnTo>
                <a:lnTo>
                  <a:pt x="2206603" y="940649"/>
                </a:lnTo>
                <a:lnTo>
                  <a:pt x="2188605" y="978347"/>
                </a:lnTo>
                <a:lnTo>
                  <a:pt x="2162584" y="1010459"/>
                </a:lnTo>
                <a:lnTo>
                  <a:pt x="2129827" y="1035699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2"/>
                </a:lnTo>
                <a:lnTo>
                  <a:pt x="82356" y="1033416"/>
                </a:lnTo>
                <a:lnTo>
                  <a:pt x="50244" y="1007396"/>
                </a:lnTo>
                <a:lnTo>
                  <a:pt x="25004" y="974639"/>
                </a:lnTo>
                <a:lnTo>
                  <a:pt x="7923" y="936431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55927" y="3610989"/>
            <a:ext cx="1780539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U</a:t>
            </a:r>
            <a:r>
              <a:rPr sz="2400" dirty="0">
                <a:solidFill>
                  <a:srgbClr val="E7E6E6"/>
                </a:solidFill>
                <a:latin typeface="Franklin Gothic Book"/>
                <a:cs typeface="Franklin Gothic Book"/>
              </a:rPr>
              <a:t>ns</a:t>
            </a:r>
            <a:r>
              <a:rPr sz="2400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u</a:t>
            </a:r>
            <a:r>
              <a:rPr sz="2400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pe</a:t>
            </a:r>
            <a:r>
              <a:rPr sz="2400" spc="55" dirty="0">
                <a:solidFill>
                  <a:srgbClr val="E7E6E6"/>
                </a:solidFill>
                <a:latin typeface="Franklin Gothic Book"/>
                <a:cs typeface="Franklin Gothic Book"/>
              </a:rPr>
              <a:t>r</a:t>
            </a:r>
            <a:r>
              <a:rPr sz="2400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185" dirty="0"/>
              <a:t>T</a:t>
            </a:r>
            <a:r>
              <a:rPr dirty="0"/>
              <a:t>ypes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Machine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Le</a:t>
            </a:r>
            <a:r>
              <a:rPr spc="-15" dirty="0"/>
              <a:t>a</a:t>
            </a:r>
            <a:r>
              <a:rPr dirty="0"/>
              <a:t>rning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/>
              <a:t>P</a:t>
            </a:r>
            <a:r>
              <a:rPr spc="-25" dirty="0"/>
              <a:t>r</a:t>
            </a:r>
            <a:r>
              <a:rPr dirty="0"/>
              <a:t>ob</a:t>
            </a:r>
            <a:r>
              <a:rPr spc="-10" dirty="0"/>
              <a:t>l</a:t>
            </a:r>
            <a:r>
              <a:rPr spc="-5" dirty="0"/>
              <a:t>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27"/>
                </a:lnTo>
                <a:lnTo>
                  <a:pt x="25004" y="974635"/>
                </a:lnTo>
                <a:lnTo>
                  <a:pt x="50244" y="1007392"/>
                </a:lnTo>
                <a:lnTo>
                  <a:pt x="82356" y="1033414"/>
                </a:lnTo>
                <a:lnTo>
                  <a:pt x="120054" y="1051411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6"/>
                </a:lnTo>
                <a:lnTo>
                  <a:pt x="2162584" y="1010455"/>
                </a:lnTo>
                <a:lnTo>
                  <a:pt x="2188605" y="978343"/>
                </a:lnTo>
                <a:lnTo>
                  <a:pt x="2206603" y="940646"/>
                </a:lnTo>
                <a:lnTo>
                  <a:pt x="2215291" y="898651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8DB0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1"/>
                </a:lnTo>
                <a:lnTo>
                  <a:pt x="2206603" y="940646"/>
                </a:lnTo>
                <a:lnTo>
                  <a:pt x="2188605" y="978343"/>
                </a:lnTo>
                <a:lnTo>
                  <a:pt x="2162584" y="1010455"/>
                </a:lnTo>
                <a:lnTo>
                  <a:pt x="2129827" y="1035696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1"/>
                </a:lnTo>
                <a:lnTo>
                  <a:pt x="82356" y="1033414"/>
                </a:lnTo>
                <a:lnTo>
                  <a:pt x="50244" y="1007392"/>
                </a:lnTo>
                <a:lnTo>
                  <a:pt x="25004" y="974635"/>
                </a:lnTo>
                <a:lnTo>
                  <a:pt x="7923" y="936427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BAD0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12900" y="1815962"/>
            <a:ext cx="1464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BAD0D9"/>
                </a:solidFill>
                <a:latin typeface="Franklin Gothic Book"/>
                <a:cs typeface="Franklin Gothic Book"/>
              </a:rPr>
              <a:t>Supe</a:t>
            </a:r>
            <a:r>
              <a:rPr sz="2400" spc="50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20" dirty="0">
                <a:solidFill>
                  <a:srgbClr val="BAD0D9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4"/>
                </a:lnTo>
                <a:lnTo>
                  <a:pt x="53307" y="50244"/>
                </a:lnTo>
                <a:lnTo>
                  <a:pt x="27287" y="82356"/>
                </a:lnTo>
                <a:lnTo>
                  <a:pt x="9291" y="120054"/>
                </a:lnTo>
                <a:lnTo>
                  <a:pt x="604" y="162051"/>
                </a:lnTo>
                <a:lnTo>
                  <a:pt x="0" y="176783"/>
                </a:lnTo>
                <a:lnTo>
                  <a:pt x="285" y="894055"/>
                </a:lnTo>
                <a:lnTo>
                  <a:pt x="7923" y="936422"/>
                </a:lnTo>
                <a:lnTo>
                  <a:pt x="25004" y="974628"/>
                </a:lnTo>
                <a:lnTo>
                  <a:pt x="50244" y="1007387"/>
                </a:lnTo>
                <a:lnTo>
                  <a:pt x="82356" y="1033410"/>
                </a:lnTo>
                <a:lnTo>
                  <a:pt x="120054" y="1051410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78"/>
                </a:lnTo>
                <a:lnTo>
                  <a:pt x="2129827" y="1035693"/>
                </a:lnTo>
                <a:lnTo>
                  <a:pt x="2162584" y="1010450"/>
                </a:lnTo>
                <a:lnTo>
                  <a:pt x="2188605" y="978336"/>
                </a:lnTo>
                <a:lnTo>
                  <a:pt x="2206603" y="940640"/>
                </a:lnTo>
                <a:lnTo>
                  <a:pt x="2215291" y="898648"/>
                </a:lnTo>
                <a:lnTo>
                  <a:pt x="2215895" y="883919"/>
                </a:lnTo>
                <a:lnTo>
                  <a:pt x="2215610" y="166645"/>
                </a:lnTo>
                <a:lnTo>
                  <a:pt x="2207972" y="124272"/>
                </a:lnTo>
                <a:lnTo>
                  <a:pt x="2190888" y="86064"/>
                </a:lnTo>
                <a:lnTo>
                  <a:pt x="2165647" y="53307"/>
                </a:lnTo>
                <a:lnTo>
                  <a:pt x="2133535" y="27287"/>
                </a:lnTo>
                <a:lnTo>
                  <a:pt x="2095838" y="9291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8DB0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39"/>
                </a:lnTo>
                <a:lnTo>
                  <a:pt x="20333" y="94365"/>
                </a:lnTo>
                <a:lnTo>
                  <a:pt x="43822" y="60248"/>
                </a:lnTo>
                <a:lnTo>
                  <a:pt x="74476" y="32575"/>
                </a:lnTo>
                <a:lnTo>
                  <a:pt x="111010" y="12631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1"/>
                </a:lnTo>
                <a:lnTo>
                  <a:pt x="2133535" y="27287"/>
                </a:lnTo>
                <a:lnTo>
                  <a:pt x="2165647" y="53307"/>
                </a:lnTo>
                <a:lnTo>
                  <a:pt x="2190888" y="86064"/>
                </a:lnTo>
                <a:lnTo>
                  <a:pt x="2207972" y="124272"/>
                </a:lnTo>
                <a:lnTo>
                  <a:pt x="2215610" y="166645"/>
                </a:lnTo>
                <a:lnTo>
                  <a:pt x="2215895" y="883919"/>
                </a:lnTo>
                <a:lnTo>
                  <a:pt x="2215291" y="898648"/>
                </a:lnTo>
                <a:lnTo>
                  <a:pt x="2206603" y="940640"/>
                </a:lnTo>
                <a:lnTo>
                  <a:pt x="2188605" y="978336"/>
                </a:lnTo>
                <a:lnTo>
                  <a:pt x="2162584" y="1010450"/>
                </a:lnTo>
                <a:lnTo>
                  <a:pt x="2129827" y="1035693"/>
                </a:lnTo>
                <a:lnTo>
                  <a:pt x="2091619" y="1052778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0"/>
                </a:lnTo>
                <a:lnTo>
                  <a:pt x="82356" y="1033410"/>
                </a:lnTo>
                <a:lnTo>
                  <a:pt x="50244" y="1007387"/>
                </a:lnTo>
                <a:lnTo>
                  <a:pt x="25004" y="974628"/>
                </a:lnTo>
                <a:lnTo>
                  <a:pt x="7923" y="936422"/>
                </a:lnTo>
                <a:lnTo>
                  <a:pt x="285" y="894055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D2E0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93443" y="5406834"/>
            <a:ext cx="1905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0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ein</a:t>
            </a:r>
            <a:r>
              <a:rPr sz="2400" spc="-80" dirty="0">
                <a:solidFill>
                  <a:srgbClr val="BAD0D9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o</a:t>
            </a:r>
            <a:r>
              <a:rPr sz="2400" spc="-45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ceme</a:t>
            </a:r>
            <a:r>
              <a:rPr sz="2400" spc="-25" dirty="0">
                <a:solidFill>
                  <a:srgbClr val="BAD0D9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BAD0D9"/>
                </a:solidFill>
                <a:latin typeface="Franklin Gothic Book"/>
                <a:cs typeface="Franklin Gothic Book"/>
              </a:rPr>
              <a:t>t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66516" y="1714489"/>
            <a:ext cx="6656070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Usef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learni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structure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cl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us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ering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)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hid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en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correlations,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redu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dim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sionali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1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tc.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10200" y="2673095"/>
            <a:ext cx="5715000" cy="3104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14</a:t>
            </a:fld>
            <a:endParaRPr spc="-10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31"/>
                </a:lnTo>
                <a:lnTo>
                  <a:pt x="25004" y="974639"/>
                </a:lnTo>
                <a:lnTo>
                  <a:pt x="50244" y="1007396"/>
                </a:lnTo>
                <a:lnTo>
                  <a:pt x="82356" y="1033416"/>
                </a:lnTo>
                <a:lnTo>
                  <a:pt x="120054" y="1051412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9"/>
                </a:lnTo>
                <a:lnTo>
                  <a:pt x="2162584" y="1010459"/>
                </a:lnTo>
                <a:lnTo>
                  <a:pt x="2188605" y="978347"/>
                </a:lnTo>
                <a:lnTo>
                  <a:pt x="2206603" y="940649"/>
                </a:lnTo>
                <a:lnTo>
                  <a:pt x="2215291" y="898652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8DB0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37232" y="3226308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2"/>
                </a:lnTo>
                <a:lnTo>
                  <a:pt x="2206603" y="940649"/>
                </a:lnTo>
                <a:lnTo>
                  <a:pt x="2188605" y="978347"/>
                </a:lnTo>
                <a:lnTo>
                  <a:pt x="2162584" y="1010459"/>
                </a:lnTo>
                <a:lnTo>
                  <a:pt x="2129827" y="1035699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2"/>
                </a:lnTo>
                <a:lnTo>
                  <a:pt x="82356" y="1033416"/>
                </a:lnTo>
                <a:lnTo>
                  <a:pt x="50244" y="1007396"/>
                </a:lnTo>
                <a:lnTo>
                  <a:pt x="25004" y="974639"/>
                </a:lnTo>
                <a:lnTo>
                  <a:pt x="7923" y="936431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D2E0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4"/>
                </a:lnTo>
                <a:lnTo>
                  <a:pt x="53307" y="50244"/>
                </a:lnTo>
                <a:lnTo>
                  <a:pt x="27287" y="82356"/>
                </a:lnTo>
                <a:lnTo>
                  <a:pt x="9291" y="120054"/>
                </a:lnTo>
                <a:lnTo>
                  <a:pt x="604" y="162051"/>
                </a:lnTo>
                <a:lnTo>
                  <a:pt x="0" y="176783"/>
                </a:lnTo>
                <a:lnTo>
                  <a:pt x="285" y="894055"/>
                </a:lnTo>
                <a:lnTo>
                  <a:pt x="7923" y="936422"/>
                </a:lnTo>
                <a:lnTo>
                  <a:pt x="25004" y="974628"/>
                </a:lnTo>
                <a:lnTo>
                  <a:pt x="50244" y="1007387"/>
                </a:lnTo>
                <a:lnTo>
                  <a:pt x="82356" y="1033410"/>
                </a:lnTo>
                <a:lnTo>
                  <a:pt x="120054" y="1051410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78"/>
                </a:lnTo>
                <a:lnTo>
                  <a:pt x="2129827" y="1035693"/>
                </a:lnTo>
                <a:lnTo>
                  <a:pt x="2162584" y="1010450"/>
                </a:lnTo>
                <a:lnTo>
                  <a:pt x="2188605" y="978336"/>
                </a:lnTo>
                <a:lnTo>
                  <a:pt x="2206603" y="940640"/>
                </a:lnTo>
                <a:lnTo>
                  <a:pt x="2215291" y="898648"/>
                </a:lnTo>
                <a:lnTo>
                  <a:pt x="2215895" y="883919"/>
                </a:lnTo>
                <a:lnTo>
                  <a:pt x="2215610" y="166645"/>
                </a:lnTo>
                <a:lnTo>
                  <a:pt x="2207972" y="124272"/>
                </a:lnTo>
                <a:lnTo>
                  <a:pt x="2190888" y="86064"/>
                </a:lnTo>
                <a:lnTo>
                  <a:pt x="2165647" y="53307"/>
                </a:lnTo>
                <a:lnTo>
                  <a:pt x="2133535" y="27287"/>
                </a:lnTo>
                <a:lnTo>
                  <a:pt x="2095838" y="9291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7232" y="5021579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39"/>
                </a:lnTo>
                <a:lnTo>
                  <a:pt x="20333" y="94365"/>
                </a:lnTo>
                <a:lnTo>
                  <a:pt x="43822" y="60248"/>
                </a:lnTo>
                <a:lnTo>
                  <a:pt x="74476" y="32575"/>
                </a:lnTo>
                <a:lnTo>
                  <a:pt x="111010" y="12631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1"/>
                </a:lnTo>
                <a:lnTo>
                  <a:pt x="2133535" y="27287"/>
                </a:lnTo>
                <a:lnTo>
                  <a:pt x="2165647" y="53307"/>
                </a:lnTo>
                <a:lnTo>
                  <a:pt x="2190888" y="86064"/>
                </a:lnTo>
                <a:lnTo>
                  <a:pt x="2207972" y="124272"/>
                </a:lnTo>
                <a:lnTo>
                  <a:pt x="2215610" y="166645"/>
                </a:lnTo>
                <a:lnTo>
                  <a:pt x="2215895" y="883919"/>
                </a:lnTo>
                <a:lnTo>
                  <a:pt x="2215291" y="898648"/>
                </a:lnTo>
                <a:lnTo>
                  <a:pt x="2206603" y="940640"/>
                </a:lnTo>
                <a:lnTo>
                  <a:pt x="2188605" y="978336"/>
                </a:lnTo>
                <a:lnTo>
                  <a:pt x="2162584" y="1010450"/>
                </a:lnTo>
                <a:lnTo>
                  <a:pt x="2129827" y="1035693"/>
                </a:lnTo>
                <a:lnTo>
                  <a:pt x="2091619" y="1052778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0"/>
                </a:lnTo>
                <a:lnTo>
                  <a:pt x="82356" y="1033410"/>
                </a:lnTo>
                <a:lnTo>
                  <a:pt x="50244" y="1007387"/>
                </a:lnTo>
                <a:lnTo>
                  <a:pt x="25004" y="974628"/>
                </a:lnTo>
                <a:lnTo>
                  <a:pt x="7923" y="936422"/>
                </a:lnTo>
                <a:lnTo>
                  <a:pt x="285" y="894055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55927" y="2865745"/>
            <a:ext cx="8119745" cy="1076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1890" marR="5080">
              <a:lnSpc>
                <a:spcPct val="100000"/>
              </a:lnSpc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vi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onme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eed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ack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vi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po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gat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3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l.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20" dirty="0">
                <a:solidFill>
                  <a:srgbClr val="BAD0D9"/>
                </a:solidFill>
                <a:latin typeface="Franklin Gothic Book"/>
                <a:cs typeface="Franklin Gothic Book"/>
              </a:rPr>
              <a:t>U</a:t>
            </a:r>
            <a:r>
              <a:rPr sz="2400" dirty="0">
                <a:solidFill>
                  <a:srgbClr val="BAD0D9"/>
                </a:solidFill>
                <a:latin typeface="Franklin Gothic Book"/>
                <a:cs typeface="Franklin Gothic Book"/>
              </a:rPr>
              <a:t>ns</a:t>
            </a:r>
            <a:r>
              <a:rPr sz="2400" spc="-15" dirty="0">
                <a:solidFill>
                  <a:srgbClr val="BAD0D9"/>
                </a:solidFill>
                <a:latin typeface="Franklin Gothic Book"/>
                <a:cs typeface="Franklin Gothic Book"/>
              </a:rPr>
              <a:t>u</a:t>
            </a:r>
            <a:r>
              <a:rPr sz="2400" spc="-5" dirty="0">
                <a:solidFill>
                  <a:srgbClr val="BAD0D9"/>
                </a:solidFill>
                <a:latin typeface="Franklin Gothic Book"/>
                <a:cs typeface="Franklin Gothic Book"/>
              </a:rPr>
              <a:t>pe</a:t>
            </a:r>
            <a:r>
              <a:rPr sz="2400" spc="55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5" dirty="0">
                <a:solidFill>
                  <a:srgbClr val="BAD0D9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3443" y="5406834"/>
            <a:ext cx="1905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0" dirty="0">
                <a:solidFill>
                  <a:srgbClr val="E7E6E6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ein</a:t>
            </a:r>
            <a:r>
              <a:rPr sz="2400" spc="-80" dirty="0">
                <a:solidFill>
                  <a:srgbClr val="E7E6E6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o</a:t>
            </a:r>
            <a:r>
              <a:rPr sz="2400" spc="-45" dirty="0">
                <a:solidFill>
                  <a:srgbClr val="E7E6E6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ceme</a:t>
            </a:r>
            <a:r>
              <a:rPr sz="2400" spc="-25" dirty="0">
                <a:solidFill>
                  <a:srgbClr val="E7E6E6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E7E6E6"/>
                </a:solidFill>
                <a:latin typeface="Franklin Gothic Book"/>
                <a:cs typeface="Franklin Gothic Book"/>
              </a:rPr>
              <a:t>t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185" dirty="0"/>
              <a:t>T</a:t>
            </a:r>
            <a:r>
              <a:rPr dirty="0"/>
              <a:t>ypes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Machine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Le</a:t>
            </a:r>
            <a:r>
              <a:rPr spc="-15" dirty="0"/>
              <a:t>a</a:t>
            </a:r>
            <a:r>
              <a:rPr dirty="0"/>
              <a:t>rning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/>
              <a:t>P</a:t>
            </a:r>
            <a:r>
              <a:rPr spc="-25" dirty="0"/>
              <a:t>r</a:t>
            </a:r>
            <a:r>
              <a:rPr dirty="0"/>
              <a:t>ob</a:t>
            </a:r>
            <a:r>
              <a:rPr spc="-10" dirty="0"/>
              <a:t>l</a:t>
            </a:r>
            <a:r>
              <a:rPr spc="-5" dirty="0"/>
              <a:t>ems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2039111" y="0"/>
                </a:moveTo>
                <a:lnTo>
                  <a:pt x="166645" y="285"/>
                </a:lnTo>
                <a:lnTo>
                  <a:pt x="124272" y="7923"/>
                </a:lnTo>
                <a:lnTo>
                  <a:pt x="86064" y="25007"/>
                </a:lnTo>
                <a:lnTo>
                  <a:pt x="53307" y="50248"/>
                </a:lnTo>
                <a:lnTo>
                  <a:pt x="27287" y="82360"/>
                </a:lnTo>
                <a:lnTo>
                  <a:pt x="9291" y="120057"/>
                </a:lnTo>
                <a:lnTo>
                  <a:pt x="604" y="162052"/>
                </a:lnTo>
                <a:lnTo>
                  <a:pt x="0" y="176783"/>
                </a:lnTo>
                <a:lnTo>
                  <a:pt x="285" y="894057"/>
                </a:lnTo>
                <a:lnTo>
                  <a:pt x="7923" y="936427"/>
                </a:lnTo>
                <a:lnTo>
                  <a:pt x="25004" y="974635"/>
                </a:lnTo>
                <a:lnTo>
                  <a:pt x="50244" y="1007392"/>
                </a:lnTo>
                <a:lnTo>
                  <a:pt x="82356" y="1033414"/>
                </a:lnTo>
                <a:lnTo>
                  <a:pt x="120054" y="1051411"/>
                </a:lnTo>
                <a:lnTo>
                  <a:pt x="162051" y="1060099"/>
                </a:lnTo>
                <a:lnTo>
                  <a:pt x="176783" y="1060703"/>
                </a:lnTo>
                <a:lnTo>
                  <a:pt x="2049249" y="1060418"/>
                </a:lnTo>
                <a:lnTo>
                  <a:pt x="2091619" y="1052780"/>
                </a:lnTo>
                <a:lnTo>
                  <a:pt x="2129827" y="1035696"/>
                </a:lnTo>
                <a:lnTo>
                  <a:pt x="2162584" y="1010455"/>
                </a:lnTo>
                <a:lnTo>
                  <a:pt x="2188605" y="978343"/>
                </a:lnTo>
                <a:lnTo>
                  <a:pt x="2206603" y="940646"/>
                </a:lnTo>
                <a:lnTo>
                  <a:pt x="2215291" y="898651"/>
                </a:lnTo>
                <a:lnTo>
                  <a:pt x="2215895" y="883919"/>
                </a:lnTo>
                <a:lnTo>
                  <a:pt x="2215610" y="166646"/>
                </a:lnTo>
                <a:lnTo>
                  <a:pt x="2207972" y="124276"/>
                </a:lnTo>
                <a:lnTo>
                  <a:pt x="2190888" y="86068"/>
                </a:lnTo>
                <a:lnTo>
                  <a:pt x="2165647" y="53311"/>
                </a:lnTo>
                <a:lnTo>
                  <a:pt x="2133535" y="27289"/>
                </a:lnTo>
                <a:lnTo>
                  <a:pt x="2095838" y="9292"/>
                </a:lnTo>
                <a:lnTo>
                  <a:pt x="2053843" y="604"/>
                </a:lnTo>
                <a:lnTo>
                  <a:pt x="2039111" y="0"/>
                </a:lnTo>
                <a:close/>
              </a:path>
            </a:pathLst>
          </a:custGeom>
          <a:solidFill>
            <a:srgbClr val="8DB0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37232" y="1431036"/>
            <a:ext cx="2216150" cy="1061085"/>
          </a:xfrm>
          <a:custGeom>
            <a:avLst/>
            <a:gdLst/>
            <a:ahLst/>
            <a:cxnLst/>
            <a:rect l="l" t="t" r="r" b="b"/>
            <a:pathLst>
              <a:path w="2216150" h="1061085">
                <a:moveTo>
                  <a:pt x="0" y="176783"/>
                </a:moveTo>
                <a:lnTo>
                  <a:pt x="5297" y="133642"/>
                </a:lnTo>
                <a:lnTo>
                  <a:pt x="20333" y="94369"/>
                </a:lnTo>
                <a:lnTo>
                  <a:pt x="43822" y="60252"/>
                </a:lnTo>
                <a:lnTo>
                  <a:pt x="74476" y="32577"/>
                </a:lnTo>
                <a:lnTo>
                  <a:pt x="111010" y="12632"/>
                </a:lnTo>
                <a:lnTo>
                  <a:pt x="152138" y="1702"/>
                </a:lnTo>
                <a:lnTo>
                  <a:pt x="2039111" y="0"/>
                </a:lnTo>
                <a:lnTo>
                  <a:pt x="2053843" y="604"/>
                </a:lnTo>
                <a:lnTo>
                  <a:pt x="2095838" y="9292"/>
                </a:lnTo>
                <a:lnTo>
                  <a:pt x="2133535" y="27289"/>
                </a:lnTo>
                <a:lnTo>
                  <a:pt x="2165647" y="53311"/>
                </a:lnTo>
                <a:lnTo>
                  <a:pt x="2190888" y="86068"/>
                </a:lnTo>
                <a:lnTo>
                  <a:pt x="2207972" y="124276"/>
                </a:lnTo>
                <a:lnTo>
                  <a:pt x="2215610" y="166646"/>
                </a:lnTo>
                <a:lnTo>
                  <a:pt x="2215895" y="883919"/>
                </a:lnTo>
                <a:lnTo>
                  <a:pt x="2215291" y="898651"/>
                </a:lnTo>
                <a:lnTo>
                  <a:pt x="2206603" y="940646"/>
                </a:lnTo>
                <a:lnTo>
                  <a:pt x="2188605" y="978343"/>
                </a:lnTo>
                <a:lnTo>
                  <a:pt x="2162584" y="1010455"/>
                </a:lnTo>
                <a:lnTo>
                  <a:pt x="2129827" y="1035696"/>
                </a:lnTo>
                <a:lnTo>
                  <a:pt x="2091619" y="1052780"/>
                </a:lnTo>
                <a:lnTo>
                  <a:pt x="2049249" y="1060418"/>
                </a:lnTo>
                <a:lnTo>
                  <a:pt x="176783" y="1060703"/>
                </a:lnTo>
                <a:lnTo>
                  <a:pt x="162051" y="1060099"/>
                </a:lnTo>
                <a:lnTo>
                  <a:pt x="120054" y="1051411"/>
                </a:lnTo>
                <a:lnTo>
                  <a:pt x="82356" y="1033414"/>
                </a:lnTo>
                <a:lnTo>
                  <a:pt x="50244" y="1007392"/>
                </a:lnTo>
                <a:lnTo>
                  <a:pt x="25004" y="974635"/>
                </a:lnTo>
                <a:lnTo>
                  <a:pt x="7923" y="936427"/>
                </a:lnTo>
                <a:lnTo>
                  <a:pt x="285" y="894057"/>
                </a:lnTo>
                <a:lnTo>
                  <a:pt x="0" y="176783"/>
                </a:lnTo>
                <a:close/>
              </a:path>
            </a:pathLst>
          </a:custGeom>
          <a:ln w="12191">
            <a:solidFill>
              <a:srgbClr val="BAD0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12900" y="1815962"/>
            <a:ext cx="14643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BAD0D9"/>
                </a:solidFill>
                <a:latin typeface="Franklin Gothic Book"/>
                <a:cs typeface="Franklin Gothic Book"/>
              </a:rPr>
              <a:t>Supe</a:t>
            </a:r>
            <a:r>
              <a:rPr sz="2400" spc="50" dirty="0">
                <a:solidFill>
                  <a:srgbClr val="BAD0D9"/>
                </a:solidFill>
                <a:latin typeface="Franklin Gothic Book"/>
                <a:cs typeface="Franklin Gothic Book"/>
              </a:rPr>
              <a:t>r</a:t>
            </a:r>
            <a:r>
              <a:rPr sz="2400" spc="-20" dirty="0">
                <a:solidFill>
                  <a:srgbClr val="BAD0D9"/>
                </a:solidFill>
                <a:latin typeface="Franklin Gothic Book"/>
                <a:cs typeface="Franklin Gothic Book"/>
              </a:rPr>
              <a:t>vised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65627" y="1768083"/>
            <a:ext cx="675957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age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eracts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wi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onme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atches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result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eraction.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34300" y="4040123"/>
            <a:ext cx="4014215" cy="2042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15</a:t>
            </a:fld>
            <a:endParaRPr spc="-10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9959" y="223910"/>
            <a:ext cx="7591425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S</a:t>
            </a:r>
            <a:r>
              <a:rPr sz="3200" spc="-6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t</a:t>
            </a: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ep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s</a:t>
            </a:r>
            <a:r>
              <a:rPr sz="32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spc="-6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t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o</a:t>
            </a:r>
            <a:r>
              <a:rPr sz="32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Sol</a:t>
            </a:r>
            <a:r>
              <a:rPr sz="3200" spc="-2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v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e</a:t>
            </a:r>
            <a:r>
              <a:rPr sz="32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a</a:t>
            </a:r>
            <a:r>
              <a:rPr sz="32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M</a:t>
            </a:r>
            <a:r>
              <a:rPr sz="3200" spc="-1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a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chine</a:t>
            </a:r>
            <a:r>
              <a:rPr sz="32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Le</a:t>
            </a:r>
            <a:r>
              <a:rPr sz="3200" spc="-2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a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rning</a:t>
            </a:r>
            <a:r>
              <a:rPr sz="32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P</a:t>
            </a:r>
            <a:r>
              <a:rPr sz="3200" spc="-2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r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ob</a:t>
            </a:r>
            <a:r>
              <a:rPr sz="3200" spc="-1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l</a:t>
            </a: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em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71472" y="2752344"/>
            <a:ext cx="1795780" cy="1450975"/>
          </a:xfrm>
          <a:custGeom>
            <a:avLst/>
            <a:gdLst/>
            <a:ahLst/>
            <a:cxnLst/>
            <a:rect l="l" t="t" r="r" b="b"/>
            <a:pathLst>
              <a:path w="1795779" h="1450975">
                <a:moveTo>
                  <a:pt x="1795271" y="0"/>
                </a:moveTo>
                <a:lnTo>
                  <a:pt x="897635" y="0"/>
                </a:lnTo>
                <a:lnTo>
                  <a:pt x="824007" y="2404"/>
                </a:lnTo>
                <a:lnTo>
                  <a:pt x="752019" y="9493"/>
                </a:lnTo>
                <a:lnTo>
                  <a:pt x="681903" y="21079"/>
                </a:lnTo>
                <a:lnTo>
                  <a:pt x="613890" y="36977"/>
                </a:lnTo>
                <a:lnTo>
                  <a:pt x="548209" y="57000"/>
                </a:lnTo>
                <a:lnTo>
                  <a:pt x="485093" y="80961"/>
                </a:lnTo>
                <a:lnTo>
                  <a:pt x="424772" y="108673"/>
                </a:lnTo>
                <a:lnTo>
                  <a:pt x="367477" y="139950"/>
                </a:lnTo>
                <a:lnTo>
                  <a:pt x="313439" y="174605"/>
                </a:lnTo>
                <a:lnTo>
                  <a:pt x="262888" y="212453"/>
                </a:lnTo>
                <a:lnTo>
                  <a:pt x="216056" y="253305"/>
                </a:lnTo>
                <a:lnTo>
                  <a:pt x="173173" y="296976"/>
                </a:lnTo>
                <a:lnTo>
                  <a:pt x="134471" y="343279"/>
                </a:lnTo>
                <a:lnTo>
                  <a:pt x="100180" y="392028"/>
                </a:lnTo>
                <a:lnTo>
                  <a:pt x="70532" y="443035"/>
                </a:lnTo>
                <a:lnTo>
                  <a:pt x="45756" y="496114"/>
                </a:lnTo>
                <a:lnTo>
                  <a:pt x="26084" y="551080"/>
                </a:lnTo>
                <a:lnTo>
                  <a:pt x="11746" y="607744"/>
                </a:lnTo>
                <a:lnTo>
                  <a:pt x="2975" y="665921"/>
                </a:lnTo>
                <a:lnTo>
                  <a:pt x="0" y="725423"/>
                </a:lnTo>
                <a:lnTo>
                  <a:pt x="2975" y="784925"/>
                </a:lnTo>
                <a:lnTo>
                  <a:pt x="11746" y="843101"/>
                </a:lnTo>
                <a:lnTo>
                  <a:pt x="26084" y="899764"/>
                </a:lnTo>
                <a:lnTo>
                  <a:pt x="45756" y="954729"/>
                </a:lnTo>
                <a:lnTo>
                  <a:pt x="70532" y="1007808"/>
                </a:lnTo>
                <a:lnTo>
                  <a:pt x="100180" y="1058815"/>
                </a:lnTo>
                <a:lnTo>
                  <a:pt x="134471" y="1107564"/>
                </a:lnTo>
                <a:lnTo>
                  <a:pt x="173173" y="1153867"/>
                </a:lnTo>
                <a:lnTo>
                  <a:pt x="216056" y="1197538"/>
                </a:lnTo>
                <a:lnTo>
                  <a:pt x="262888" y="1238391"/>
                </a:lnTo>
                <a:lnTo>
                  <a:pt x="313439" y="1276238"/>
                </a:lnTo>
                <a:lnTo>
                  <a:pt x="367477" y="1310894"/>
                </a:lnTo>
                <a:lnTo>
                  <a:pt x="424772" y="1342172"/>
                </a:lnTo>
                <a:lnTo>
                  <a:pt x="485093" y="1369885"/>
                </a:lnTo>
                <a:lnTo>
                  <a:pt x="548209" y="1393846"/>
                </a:lnTo>
                <a:lnTo>
                  <a:pt x="613890" y="1413869"/>
                </a:lnTo>
                <a:lnTo>
                  <a:pt x="681903" y="1429767"/>
                </a:lnTo>
                <a:lnTo>
                  <a:pt x="752019" y="1441354"/>
                </a:lnTo>
                <a:lnTo>
                  <a:pt x="824007" y="1448443"/>
                </a:lnTo>
                <a:lnTo>
                  <a:pt x="897635" y="1450847"/>
                </a:lnTo>
                <a:lnTo>
                  <a:pt x="1795271" y="1450847"/>
                </a:lnTo>
                <a:lnTo>
                  <a:pt x="1795271" y="0"/>
                </a:lnTo>
                <a:close/>
              </a:path>
            </a:pathLst>
          </a:custGeom>
          <a:solidFill>
            <a:srgbClr val="A8D1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1472" y="2752344"/>
            <a:ext cx="1795780" cy="1450975"/>
          </a:xfrm>
          <a:custGeom>
            <a:avLst/>
            <a:gdLst/>
            <a:ahLst/>
            <a:cxnLst/>
            <a:rect l="l" t="t" r="r" b="b"/>
            <a:pathLst>
              <a:path w="1795779" h="1450975">
                <a:moveTo>
                  <a:pt x="1795271" y="0"/>
                </a:moveTo>
                <a:lnTo>
                  <a:pt x="897635" y="0"/>
                </a:lnTo>
                <a:lnTo>
                  <a:pt x="824007" y="2404"/>
                </a:lnTo>
                <a:lnTo>
                  <a:pt x="752019" y="9493"/>
                </a:lnTo>
                <a:lnTo>
                  <a:pt x="681903" y="21079"/>
                </a:lnTo>
                <a:lnTo>
                  <a:pt x="613890" y="36977"/>
                </a:lnTo>
                <a:lnTo>
                  <a:pt x="548209" y="57000"/>
                </a:lnTo>
                <a:lnTo>
                  <a:pt x="485093" y="80961"/>
                </a:lnTo>
                <a:lnTo>
                  <a:pt x="424772" y="108673"/>
                </a:lnTo>
                <a:lnTo>
                  <a:pt x="367477" y="139950"/>
                </a:lnTo>
                <a:lnTo>
                  <a:pt x="313439" y="174605"/>
                </a:lnTo>
                <a:lnTo>
                  <a:pt x="262888" y="212453"/>
                </a:lnTo>
                <a:lnTo>
                  <a:pt x="216056" y="253305"/>
                </a:lnTo>
                <a:lnTo>
                  <a:pt x="173173" y="296976"/>
                </a:lnTo>
                <a:lnTo>
                  <a:pt x="134471" y="343279"/>
                </a:lnTo>
                <a:lnTo>
                  <a:pt x="100180" y="392028"/>
                </a:lnTo>
                <a:lnTo>
                  <a:pt x="70532" y="443035"/>
                </a:lnTo>
                <a:lnTo>
                  <a:pt x="45756" y="496114"/>
                </a:lnTo>
                <a:lnTo>
                  <a:pt x="26084" y="551080"/>
                </a:lnTo>
                <a:lnTo>
                  <a:pt x="11746" y="607744"/>
                </a:lnTo>
                <a:lnTo>
                  <a:pt x="2975" y="665921"/>
                </a:lnTo>
                <a:lnTo>
                  <a:pt x="0" y="725423"/>
                </a:lnTo>
                <a:lnTo>
                  <a:pt x="2975" y="784925"/>
                </a:lnTo>
                <a:lnTo>
                  <a:pt x="11746" y="843101"/>
                </a:lnTo>
                <a:lnTo>
                  <a:pt x="26084" y="899764"/>
                </a:lnTo>
                <a:lnTo>
                  <a:pt x="45756" y="954729"/>
                </a:lnTo>
                <a:lnTo>
                  <a:pt x="70532" y="1007808"/>
                </a:lnTo>
                <a:lnTo>
                  <a:pt x="100180" y="1058815"/>
                </a:lnTo>
                <a:lnTo>
                  <a:pt x="134471" y="1107564"/>
                </a:lnTo>
                <a:lnTo>
                  <a:pt x="173173" y="1153867"/>
                </a:lnTo>
                <a:lnTo>
                  <a:pt x="216056" y="1197538"/>
                </a:lnTo>
                <a:lnTo>
                  <a:pt x="262888" y="1238391"/>
                </a:lnTo>
                <a:lnTo>
                  <a:pt x="313439" y="1276238"/>
                </a:lnTo>
                <a:lnTo>
                  <a:pt x="367477" y="1310894"/>
                </a:lnTo>
                <a:lnTo>
                  <a:pt x="424772" y="1342172"/>
                </a:lnTo>
                <a:lnTo>
                  <a:pt x="485093" y="1369885"/>
                </a:lnTo>
                <a:lnTo>
                  <a:pt x="548209" y="1393846"/>
                </a:lnTo>
                <a:lnTo>
                  <a:pt x="613890" y="1413869"/>
                </a:lnTo>
                <a:lnTo>
                  <a:pt x="681903" y="1429767"/>
                </a:lnTo>
                <a:lnTo>
                  <a:pt x="752019" y="1441354"/>
                </a:lnTo>
                <a:lnTo>
                  <a:pt x="824007" y="1448443"/>
                </a:lnTo>
                <a:lnTo>
                  <a:pt x="897635" y="1450847"/>
                </a:lnTo>
                <a:lnTo>
                  <a:pt x="1795271" y="1450847"/>
                </a:lnTo>
                <a:lnTo>
                  <a:pt x="1795271" y="0"/>
                </a:lnTo>
                <a:close/>
              </a:path>
            </a:pathLst>
          </a:custGeom>
          <a:ln w="1219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49840" y="2752344"/>
            <a:ext cx="1598930" cy="1450975"/>
          </a:xfrm>
          <a:custGeom>
            <a:avLst/>
            <a:gdLst/>
            <a:ahLst/>
            <a:cxnLst/>
            <a:rect l="l" t="t" r="r" b="b"/>
            <a:pathLst>
              <a:path w="1598929" h="1450975">
                <a:moveTo>
                  <a:pt x="799337" y="0"/>
                </a:moveTo>
                <a:lnTo>
                  <a:pt x="0" y="0"/>
                </a:lnTo>
                <a:lnTo>
                  <a:pt x="0" y="1450847"/>
                </a:lnTo>
                <a:lnTo>
                  <a:pt x="799337" y="1450847"/>
                </a:lnTo>
                <a:lnTo>
                  <a:pt x="864893" y="1448443"/>
                </a:lnTo>
                <a:lnTo>
                  <a:pt x="928989" y="1441354"/>
                </a:lnTo>
                <a:lnTo>
                  <a:pt x="991421" y="1429767"/>
                </a:lnTo>
                <a:lnTo>
                  <a:pt x="1051982" y="1413869"/>
                </a:lnTo>
                <a:lnTo>
                  <a:pt x="1110467" y="1393846"/>
                </a:lnTo>
                <a:lnTo>
                  <a:pt x="1166670" y="1369885"/>
                </a:lnTo>
                <a:lnTo>
                  <a:pt x="1220386" y="1342172"/>
                </a:lnTo>
                <a:lnTo>
                  <a:pt x="1271407" y="1310894"/>
                </a:lnTo>
                <a:lnTo>
                  <a:pt x="1319530" y="1276238"/>
                </a:lnTo>
                <a:lnTo>
                  <a:pt x="1364547" y="1238391"/>
                </a:lnTo>
                <a:lnTo>
                  <a:pt x="1406254" y="1197538"/>
                </a:lnTo>
                <a:lnTo>
                  <a:pt x="1444444" y="1153867"/>
                </a:lnTo>
                <a:lnTo>
                  <a:pt x="1478911" y="1107564"/>
                </a:lnTo>
                <a:lnTo>
                  <a:pt x="1509451" y="1058815"/>
                </a:lnTo>
                <a:lnTo>
                  <a:pt x="1535857" y="1007808"/>
                </a:lnTo>
                <a:lnTo>
                  <a:pt x="1557923" y="954729"/>
                </a:lnTo>
                <a:lnTo>
                  <a:pt x="1575443" y="899764"/>
                </a:lnTo>
                <a:lnTo>
                  <a:pt x="1588213" y="843101"/>
                </a:lnTo>
                <a:lnTo>
                  <a:pt x="1596026" y="784925"/>
                </a:lnTo>
                <a:lnTo>
                  <a:pt x="1598675" y="725423"/>
                </a:lnTo>
                <a:lnTo>
                  <a:pt x="1596026" y="665921"/>
                </a:lnTo>
                <a:lnTo>
                  <a:pt x="1588213" y="607744"/>
                </a:lnTo>
                <a:lnTo>
                  <a:pt x="1575443" y="551080"/>
                </a:lnTo>
                <a:lnTo>
                  <a:pt x="1557923" y="496114"/>
                </a:lnTo>
                <a:lnTo>
                  <a:pt x="1535857" y="443035"/>
                </a:lnTo>
                <a:lnTo>
                  <a:pt x="1509451" y="392028"/>
                </a:lnTo>
                <a:lnTo>
                  <a:pt x="1478911" y="343279"/>
                </a:lnTo>
                <a:lnTo>
                  <a:pt x="1444444" y="296976"/>
                </a:lnTo>
                <a:lnTo>
                  <a:pt x="1406254" y="253305"/>
                </a:lnTo>
                <a:lnTo>
                  <a:pt x="1364547" y="212453"/>
                </a:lnTo>
                <a:lnTo>
                  <a:pt x="1319530" y="174605"/>
                </a:lnTo>
                <a:lnTo>
                  <a:pt x="1271407" y="139950"/>
                </a:lnTo>
                <a:lnTo>
                  <a:pt x="1220386" y="108673"/>
                </a:lnTo>
                <a:lnTo>
                  <a:pt x="1166670" y="80961"/>
                </a:lnTo>
                <a:lnTo>
                  <a:pt x="1110467" y="57000"/>
                </a:lnTo>
                <a:lnTo>
                  <a:pt x="1051982" y="36977"/>
                </a:lnTo>
                <a:lnTo>
                  <a:pt x="991421" y="21079"/>
                </a:lnTo>
                <a:lnTo>
                  <a:pt x="928989" y="9493"/>
                </a:lnTo>
                <a:lnTo>
                  <a:pt x="864893" y="2404"/>
                </a:lnTo>
                <a:lnTo>
                  <a:pt x="799337" y="0"/>
                </a:lnTo>
                <a:close/>
              </a:path>
            </a:pathLst>
          </a:custGeom>
          <a:solidFill>
            <a:srgbClr val="A8D1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49840" y="2752344"/>
            <a:ext cx="1598930" cy="1450975"/>
          </a:xfrm>
          <a:custGeom>
            <a:avLst/>
            <a:gdLst/>
            <a:ahLst/>
            <a:cxnLst/>
            <a:rect l="l" t="t" r="r" b="b"/>
            <a:pathLst>
              <a:path w="1598929" h="1450975">
                <a:moveTo>
                  <a:pt x="0" y="0"/>
                </a:moveTo>
                <a:lnTo>
                  <a:pt x="799337" y="0"/>
                </a:lnTo>
                <a:lnTo>
                  <a:pt x="864893" y="2404"/>
                </a:lnTo>
                <a:lnTo>
                  <a:pt x="928989" y="9493"/>
                </a:lnTo>
                <a:lnTo>
                  <a:pt x="991421" y="21079"/>
                </a:lnTo>
                <a:lnTo>
                  <a:pt x="1051982" y="36977"/>
                </a:lnTo>
                <a:lnTo>
                  <a:pt x="1110467" y="57000"/>
                </a:lnTo>
                <a:lnTo>
                  <a:pt x="1166670" y="80961"/>
                </a:lnTo>
                <a:lnTo>
                  <a:pt x="1220386" y="108673"/>
                </a:lnTo>
                <a:lnTo>
                  <a:pt x="1271407" y="139950"/>
                </a:lnTo>
                <a:lnTo>
                  <a:pt x="1319530" y="174605"/>
                </a:lnTo>
                <a:lnTo>
                  <a:pt x="1364547" y="212453"/>
                </a:lnTo>
                <a:lnTo>
                  <a:pt x="1406254" y="253305"/>
                </a:lnTo>
                <a:lnTo>
                  <a:pt x="1444444" y="296976"/>
                </a:lnTo>
                <a:lnTo>
                  <a:pt x="1478911" y="343279"/>
                </a:lnTo>
                <a:lnTo>
                  <a:pt x="1509451" y="392028"/>
                </a:lnTo>
                <a:lnTo>
                  <a:pt x="1535857" y="443035"/>
                </a:lnTo>
                <a:lnTo>
                  <a:pt x="1557923" y="496114"/>
                </a:lnTo>
                <a:lnTo>
                  <a:pt x="1575443" y="551080"/>
                </a:lnTo>
                <a:lnTo>
                  <a:pt x="1588213" y="607744"/>
                </a:lnTo>
                <a:lnTo>
                  <a:pt x="1596026" y="665921"/>
                </a:lnTo>
                <a:lnTo>
                  <a:pt x="1598675" y="725423"/>
                </a:lnTo>
                <a:lnTo>
                  <a:pt x="1596026" y="784925"/>
                </a:lnTo>
                <a:lnTo>
                  <a:pt x="1588213" y="843101"/>
                </a:lnTo>
                <a:lnTo>
                  <a:pt x="1575443" y="899764"/>
                </a:lnTo>
                <a:lnTo>
                  <a:pt x="1557923" y="954729"/>
                </a:lnTo>
                <a:lnTo>
                  <a:pt x="1535857" y="1007808"/>
                </a:lnTo>
                <a:lnTo>
                  <a:pt x="1509451" y="1058815"/>
                </a:lnTo>
                <a:lnTo>
                  <a:pt x="1478911" y="1107564"/>
                </a:lnTo>
                <a:lnTo>
                  <a:pt x="1444444" y="1153867"/>
                </a:lnTo>
                <a:lnTo>
                  <a:pt x="1406254" y="1197538"/>
                </a:lnTo>
                <a:lnTo>
                  <a:pt x="1364547" y="1238391"/>
                </a:lnTo>
                <a:lnTo>
                  <a:pt x="1319530" y="1276238"/>
                </a:lnTo>
                <a:lnTo>
                  <a:pt x="1271407" y="1310894"/>
                </a:lnTo>
                <a:lnTo>
                  <a:pt x="1220386" y="1342172"/>
                </a:lnTo>
                <a:lnTo>
                  <a:pt x="1166670" y="1369885"/>
                </a:lnTo>
                <a:lnTo>
                  <a:pt x="1110467" y="1393846"/>
                </a:lnTo>
                <a:lnTo>
                  <a:pt x="1051982" y="1413869"/>
                </a:lnTo>
                <a:lnTo>
                  <a:pt x="991421" y="1429767"/>
                </a:lnTo>
                <a:lnTo>
                  <a:pt x="928989" y="1441354"/>
                </a:lnTo>
                <a:lnTo>
                  <a:pt x="864893" y="1448443"/>
                </a:lnTo>
                <a:lnTo>
                  <a:pt x="799337" y="1450847"/>
                </a:lnTo>
                <a:lnTo>
                  <a:pt x="0" y="1450847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68771" y="2823963"/>
            <a:ext cx="1489075" cy="1169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1925" marR="368935" indent="243840">
              <a:lnSpc>
                <a:spcPct val="100000"/>
              </a:lnSpc>
            </a:pP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Dat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18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Gat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her</a:t>
            </a:r>
            <a:r>
              <a:rPr sz="18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ng</a:t>
            </a:r>
            <a:endParaRPr sz="1800">
              <a:latin typeface="Franklin Gothic Book"/>
              <a:cs typeface="Franklin Gothic Book"/>
            </a:endParaRPr>
          </a:p>
          <a:p>
            <a:pPr marL="12700" marR="5080">
              <a:lnSpc>
                <a:spcPct val="100000"/>
              </a:lnSpc>
              <a:spcBef>
                <a:spcPts val="1205"/>
              </a:spcBef>
            </a:pPr>
            <a:r>
              <a:rPr sz="16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Col</a:t>
            </a:r>
            <a:r>
              <a:rPr sz="160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ect</a:t>
            </a:r>
            <a:r>
              <a:rPr sz="16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data</a:t>
            </a:r>
            <a:r>
              <a:rPr sz="16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16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16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om</a:t>
            </a:r>
            <a:r>
              <a:rPr sz="16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arious</a:t>
            </a:r>
            <a:r>
              <a:rPr sz="16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sou</a:t>
            </a:r>
            <a:r>
              <a:rPr sz="16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ces</a:t>
            </a:r>
            <a:endParaRPr sz="160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16</a:t>
            </a:fld>
            <a:endParaRPr spc="-1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56659" y="2752344"/>
            <a:ext cx="2007235" cy="1450975"/>
          </a:xfrm>
          <a:prstGeom prst="rect">
            <a:avLst/>
          </a:prstGeom>
          <a:solidFill>
            <a:srgbClr val="78C5E6"/>
          </a:solidFill>
          <a:ln w="12191">
            <a:solidFill>
              <a:srgbClr val="0005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1770" marR="197485" indent="-25400" algn="ctr">
              <a:lnSpc>
                <a:spcPct val="100000"/>
              </a:lnSpc>
            </a:pP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Dat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18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8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18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ces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si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endParaRPr sz="1800">
              <a:latin typeface="Franklin Gothic Book"/>
              <a:cs typeface="Franklin Gothic Book"/>
            </a:endParaRPr>
          </a:p>
          <a:p>
            <a:pPr marR="5715" algn="ctr">
              <a:lnSpc>
                <a:spcPct val="100000"/>
              </a:lnSpc>
              <a:spcBef>
                <a:spcPts val="1230"/>
              </a:spcBef>
            </a:pPr>
            <a:r>
              <a:rPr sz="16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Cle</a:t>
            </a:r>
            <a:r>
              <a:rPr sz="16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16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data</a:t>
            </a:r>
            <a:r>
              <a:rPr sz="16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16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16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16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endParaRPr sz="1600">
              <a:latin typeface="Franklin Gothic Book"/>
              <a:cs typeface="Franklin Gothic Book"/>
            </a:endParaRPr>
          </a:p>
          <a:p>
            <a:pPr marR="5715" algn="ctr">
              <a:lnSpc>
                <a:spcPct val="100000"/>
              </a:lnSpc>
            </a:pP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hom</a:t>
            </a:r>
            <a:r>
              <a:rPr sz="16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og</a:t>
            </a:r>
            <a:r>
              <a:rPr sz="16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neity</a:t>
            </a:r>
            <a:endParaRPr sz="160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2159" y="2752344"/>
            <a:ext cx="1727200" cy="1450975"/>
          </a:xfrm>
          <a:prstGeom prst="rect">
            <a:avLst/>
          </a:prstGeom>
          <a:solidFill>
            <a:srgbClr val="A8D18D"/>
          </a:solidFill>
          <a:ln w="12191">
            <a:solidFill>
              <a:srgbClr val="0005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 marR="107314" indent="-1905" algn="ctr">
              <a:lnSpc>
                <a:spcPct val="100000"/>
              </a:lnSpc>
            </a:pPr>
            <a:r>
              <a:rPr sz="18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ea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re</a:t>
            </a:r>
            <a:r>
              <a:rPr sz="18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En</a:t>
            </a:r>
            <a:r>
              <a:rPr sz="18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ing</a:t>
            </a:r>
            <a:endParaRPr sz="1800">
              <a:latin typeface="Franklin Gothic Book"/>
              <a:cs typeface="Franklin Gothic Book"/>
            </a:endParaRPr>
          </a:p>
          <a:p>
            <a:pPr marL="116839" marR="107314" algn="ctr">
              <a:lnSpc>
                <a:spcPct val="100000"/>
              </a:lnSpc>
              <a:spcBef>
                <a:spcPts val="1105"/>
              </a:spcBef>
            </a:pP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Mak</a:t>
            </a:r>
            <a:r>
              <a:rPr sz="16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ng</a:t>
            </a:r>
            <a:r>
              <a:rPr sz="16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our</a:t>
            </a:r>
            <a:r>
              <a:rPr sz="16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data</a:t>
            </a:r>
            <a:r>
              <a:rPr sz="16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more</a:t>
            </a:r>
            <a:r>
              <a:rPr sz="1600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useful</a:t>
            </a:r>
            <a:endParaRPr sz="16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67243" y="2761488"/>
            <a:ext cx="2391410" cy="1461770"/>
          </a:xfrm>
          <a:prstGeom prst="rect">
            <a:avLst/>
          </a:prstGeom>
          <a:solidFill>
            <a:srgbClr val="78C5E6"/>
          </a:solidFill>
          <a:ln w="12191">
            <a:solidFill>
              <a:srgbClr val="0005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Al</a:t>
            </a:r>
            <a:r>
              <a:rPr sz="18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18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rithm</a:t>
            </a:r>
            <a:r>
              <a:rPr sz="1800" spc="-5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18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18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ction</a:t>
            </a:r>
            <a:endParaRPr sz="1800">
              <a:latin typeface="Franklin Gothic Book"/>
              <a:cs typeface="Franklin Gothic Book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&amp;</a:t>
            </a:r>
            <a:r>
              <a:rPr sz="18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ing</a:t>
            </a:r>
            <a:endParaRPr sz="1800">
              <a:latin typeface="Franklin Gothic Book"/>
              <a:cs typeface="Franklin Gothic Book"/>
            </a:endParaRPr>
          </a:p>
          <a:p>
            <a:pPr marL="157480" marR="149860" algn="ctr">
              <a:lnSpc>
                <a:spcPct val="100000"/>
              </a:lnSpc>
              <a:spcBef>
                <a:spcPts val="1070"/>
              </a:spcBef>
            </a:pPr>
            <a:r>
              <a:rPr sz="16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Se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lecting</a:t>
            </a:r>
            <a:r>
              <a:rPr sz="16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16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16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6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ght</a:t>
            </a:r>
            <a:r>
              <a:rPr sz="16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16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ch</a:t>
            </a:r>
            <a:r>
              <a:rPr sz="16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ne</a:t>
            </a:r>
            <a:r>
              <a:rPr sz="16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le</a:t>
            </a:r>
            <a:r>
              <a:rPr sz="16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rning</a:t>
            </a:r>
            <a:r>
              <a:rPr sz="16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mo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del</a:t>
            </a:r>
            <a:endParaRPr sz="16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83452" y="2849236"/>
            <a:ext cx="1106805" cy="1169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</a:pPr>
            <a:r>
              <a:rPr sz="18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aking</a:t>
            </a:r>
            <a:r>
              <a:rPr sz="18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di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ct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ons</a:t>
            </a:r>
            <a:endParaRPr sz="1800">
              <a:latin typeface="Franklin Gothic Book"/>
              <a:cs typeface="Franklin Gothic Book"/>
            </a:endParaRPr>
          </a:p>
          <a:p>
            <a:pPr marL="22225" marR="10795" algn="ctr">
              <a:lnSpc>
                <a:spcPct val="100000"/>
              </a:lnSpc>
              <a:spcBef>
                <a:spcPts val="1205"/>
              </a:spcBef>
            </a:pP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6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alua</a:t>
            </a:r>
            <a:r>
              <a:rPr sz="16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6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16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mo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del</a:t>
            </a:r>
            <a:endParaRPr sz="16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dirty="0"/>
              <a:t>Data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/>
              <a:t>G</a:t>
            </a:r>
            <a:r>
              <a:rPr spc="-10" dirty="0"/>
              <a:t>a</a:t>
            </a:r>
            <a:r>
              <a:rPr spc="-5" dirty="0"/>
              <a:t>thering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17</a:t>
            </a:fld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49959" y="1534410"/>
            <a:ext cx="9248775" cy="4007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Migh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depe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man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endParaRPr sz="2400">
              <a:latin typeface="Franklin Gothic Book"/>
              <a:cs typeface="Franklin Gothic Book"/>
            </a:endParaRPr>
          </a:p>
          <a:p>
            <a:pPr marL="698500" indent="-2286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Man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al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labeli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supe</a:t>
            </a:r>
            <a:r>
              <a:rPr sz="2400" spc="4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vised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learni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g.</a:t>
            </a:r>
            <a:endParaRPr sz="2400">
              <a:latin typeface="Franklin Gothic Book"/>
              <a:cs typeface="Franklin Gothic Book"/>
            </a:endParaRPr>
          </a:p>
          <a:p>
            <a:pPr marL="698500" indent="-2286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Domain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wledge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.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ybe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xpe</a:t>
            </a:r>
            <a:r>
              <a:rPr sz="2400" spc="7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.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come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free, or “so</a:t>
            </a:r>
            <a:r>
              <a:rPr sz="2400" spc="7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 o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”</a:t>
            </a:r>
            <a:endParaRPr sz="2400">
              <a:latin typeface="Franklin Gothic Book"/>
              <a:cs typeface="Franklin Gothic Book"/>
            </a:endParaRPr>
          </a:p>
          <a:p>
            <a:pPr marL="698500" indent="-2286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E.g.,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Machin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ranslation.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ts val="2735"/>
              </a:lnSpc>
              <a:spcBef>
                <a:spcPts val="1510"/>
              </a:spcBef>
            </a:pP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Th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mor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et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: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Som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algorith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ms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large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amounts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be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ts val="2735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us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ful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(e.g.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ural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ks).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Th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q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ty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q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lity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dicta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model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ccu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dirty="0"/>
              <a:t>Data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/>
              <a:t>Prep</a:t>
            </a:r>
            <a:r>
              <a:rPr spc="-15" dirty="0"/>
              <a:t>r</a:t>
            </a:r>
            <a:r>
              <a:rPr dirty="0"/>
              <a:t>o</a:t>
            </a:r>
            <a:r>
              <a:rPr spc="-10" dirty="0"/>
              <a:t>c</a:t>
            </a:r>
            <a:r>
              <a:rPr spc="-5" dirty="0"/>
              <a:t>ess</a:t>
            </a:r>
            <a:r>
              <a:rPr spc="-10" dirty="0"/>
              <a:t>i</a:t>
            </a:r>
            <a:r>
              <a:rPr dirty="0"/>
              <a:t>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49955" y="1534410"/>
            <a:ext cx="6077585" cy="445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Is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there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ythin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ng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wit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th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data?</a:t>
            </a:r>
            <a:endParaRPr sz="2400">
              <a:latin typeface="Franklin Gothic Book"/>
              <a:cs typeface="Franklin Gothic Book"/>
            </a:endParaRPr>
          </a:p>
          <a:p>
            <a:pPr marL="10414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Mis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alues</a:t>
            </a:r>
            <a:endParaRPr sz="2400">
              <a:latin typeface="Franklin Gothic Book"/>
              <a:cs typeface="Franklin Gothic Book"/>
            </a:endParaRPr>
          </a:p>
          <a:p>
            <a:pPr marL="10414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Outlie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endParaRPr sz="2400">
              <a:latin typeface="Franklin Gothic Book"/>
              <a:cs typeface="Franklin Gothic Book"/>
            </a:endParaRPr>
          </a:p>
          <a:p>
            <a:pPr marL="1041400" indent="-342900">
              <a:lnSpc>
                <a:spcPct val="100000"/>
              </a:lnSpc>
              <a:spcBef>
                <a:spcPts val="1515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Ba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coding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x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)</a:t>
            </a:r>
            <a:endParaRPr sz="2400">
              <a:latin typeface="Franklin Gothic Book"/>
              <a:cs typeface="Franklin Gothic Book"/>
            </a:endParaRPr>
          </a:p>
          <a:p>
            <a:pPr marL="10414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spc="35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-label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xa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ples</a:t>
            </a:r>
            <a:endParaRPr sz="2400">
              <a:latin typeface="Franklin Gothic Book"/>
              <a:cs typeface="Franklin Gothic Book"/>
            </a:endParaRPr>
          </a:p>
          <a:p>
            <a:pPr marL="10414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Bi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sed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endParaRPr sz="2400">
              <a:latin typeface="Franklin Gothic Book"/>
              <a:cs typeface="Franklin Gothic Book"/>
            </a:endParaRPr>
          </a:p>
          <a:p>
            <a:pPr marL="1498600" marR="5080" lvl="1" indent="-342900">
              <a:lnSpc>
                <a:spcPts val="2160"/>
              </a:lnSpc>
              <a:spcBef>
                <a:spcPts val="1850"/>
              </a:spcBef>
              <a:buClr>
                <a:srgbClr val="00050D"/>
              </a:buClr>
              <a:buFont typeface="Arial"/>
              <a:buChar char="•"/>
              <a:tabLst>
                <a:tab pos="1499235" algn="l"/>
              </a:tabLst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Do</a:t>
            </a:r>
            <a:r>
              <a:rPr sz="20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0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ma</a:t>
            </a:r>
            <a:r>
              <a:rPr sz="20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0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more</a:t>
            </a:r>
            <a:r>
              <a:rPr sz="20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r>
              <a:rPr sz="20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cl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ss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0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re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t?</a:t>
            </a:r>
            <a:endParaRPr sz="20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ix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/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rem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a?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61604" y="1488947"/>
            <a:ext cx="3486911" cy="2151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14004" y="3640835"/>
            <a:ext cx="3334511" cy="2455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18</a:t>
            </a:fld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60" dirty="0"/>
              <a:t>F</a:t>
            </a:r>
            <a:r>
              <a:rPr spc="-5" dirty="0"/>
              <a:t>eatu</a:t>
            </a:r>
            <a:r>
              <a:rPr dirty="0"/>
              <a:t>re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/>
              <a:t>Eng</a:t>
            </a:r>
            <a:r>
              <a:rPr spc="-15" dirty="0"/>
              <a:t>i</a:t>
            </a:r>
            <a:r>
              <a:rPr dirty="0"/>
              <a:t>neering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49959" y="1534410"/>
            <a:ext cx="6132195" cy="4665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at</a:t>
            </a:r>
            <a:r>
              <a:rPr sz="2400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eatur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?</a:t>
            </a:r>
            <a:endParaRPr sz="2400">
              <a:latin typeface="Franklin Gothic Book"/>
              <a:cs typeface="Franklin Gothic Book"/>
            </a:endParaRPr>
          </a:p>
          <a:p>
            <a:pPr marL="469900" marR="163830">
              <a:lnSpc>
                <a:spcPts val="2590"/>
              </a:lnSpc>
              <a:spcBef>
                <a:spcPts val="1839"/>
              </a:spcBef>
            </a:pP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eat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ure</a:t>
            </a:r>
            <a:r>
              <a:rPr sz="2400" i="1" spc="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ind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vi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ua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i="1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mea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urable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i="1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ope</a:t>
            </a:r>
            <a:r>
              <a:rPr sz="2400" i="1" spc="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ty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phenomenon</a:t>
            </a:r>
            <a:r>
              <a:rPr sz="2400" i="1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eing</a:t>
            </a:r>
            <a:r>
              <a:rPr sz="2400" i="1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obse</a:t>
            </a:r>
            <a:r>
              <a:rPr sz="2400" i="1" spc="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ur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put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are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prese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et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ur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.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515"/>
              </a:spcBef>
            </a:pPr>
            <a:r>
              <a:rPr sz="2400" spc="-16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classify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spam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email,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eatures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could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:</a:t>
            </a:r>
            <a:endParaRPr sz="2400">
              <a:latin typeface="Franklin Gothic Book"/>
              <a:cs typeface="Franklin Gothic Book"/>
            </a:endParaRPr>
          </a:p>
          <a:p>
            <a:pPr marL="698500" indent="-228600">
              <a:lnSpc>
                <a:spcPts val="2735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umb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ds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that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spc="-7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en</a:t>
            </a:r>
            <a:r>
              <a:rPr sz="2400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h4n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3d</a:t>
            </a:r>
            <a:endParaRPr sz="2400">
              <a:latin typeface="Franklin Gothic Book"/>
              <a:cs typeface="Franklin Gothic Book"/>
            </a:endParaRPr>
          </a:p>
          <a:p>
            <a:pPr marR="3660140" algn="ctr">
              <a:lnSpc>
                <a:spcPts val="2735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li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this.</a:t>
            </a:r>
            <a:endParaRPr sz="2400">
              <a:latin typeface="Franklin Gothic Book"/>
              <a:cs typeface="Franklin Gothic Book"/>
            </a:endParaRPr>
          </a:p>
          <a:p>
            <a:pPr marL="698500" marR="1034415" indent="-228600">
              <a:lnSpc>
                <a:spcPts val="2590"/>
              </a:lnSpc>
              <a:spcBef>
                <a:spcPts val="1839"/>
              </a:spcBef>
              <a:buClr>
                <a:srgbClr val="00050D"/>
              </a:buClr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Lang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age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email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(0=Eng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lish,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1=Spanish)</a:t>
            </a:r>
            <a:endParaRPr sz="2400">
              <a:latin typeface="Franklin Gothic Book"/>
              <a:cs typeface="Franklin Gothic Book"/>
            </a:endParaRPr>
          </a:p>
          <a:p>
            <a:pPr marL="698500" indent="-228600">
              <a:lnSpc>
                <a:spcPct val="100000"/>
              </a:lnSpc>
              <a:spcBef>
                <a:spcPts val="1475"/>
              </a:spcBef>
              <a:buClr>
                <a:srgbClr val="00050D"/>
              </a:buClr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umb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emojis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04147" y="1665732"/>
            <a:ext cx="2853055" cy="1306195"/>
          </a:xfrm>
          <a:prstGeom prst="rect">
            <a:avLst/>
          </a:prstGeom>
          <a:solidFill>
            <a:srgbClr val="10455B"/>
          </a:solidFill>
          <a:ln w="12191">
            <a:solidFill>
              <a:srgbClr val="092F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8435" marR="170815" indent="-635" algn="ctr">
              <a:lnSpc>
                <a:spcPct val="100000"/>
              </a:lnSpc>
            </a:pPr>
            <a:r>
              <a:rPr sz="2400" i="1" dirty="0">
                <a:solidFill>
                  <a:srgbClr val="E7E6E6"/>
                </a:solidFill>
                <a:latin typeface="Franklin Gothic Book"/>
                <a:cs typeface="Franklin Gothic Book"/>
              </a:rPr>
              <a:t>Buy</a:t>
            </a:r>
            <a:r>
              <a:rPr sz="2400" i="1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i="1" spc="-25" dirty="0">
                <a:solidFill>
                  <a:srgbClr val="E7E6E6"/>
                </a:solidFill>
                <a:latin typeface="Franklin Gothic Book"/>
                <a:cs typeface="Franklin Gothic Book"/>
              </a:rPr>
              <a:t>c</a:t>
            </a:r>
            <a:r>
              <a:rPr sz="2400" i="1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h</a:t>
            </a:r>
            <a:r>
              <a:rPr sz="2400" i="1" spc="-25" dirty="0">
                <a:solidFill>
                  <a:srgbClr val="E7E6E6"/>
                </a:solidFill>
                <a:latin typeface="Franklin Gothic Book"/>
                <a:cs typeface="Franklin Gothic Book"/>
              </a:rPr>
              <a:t>3</a:t>
            </a:r>
            <a:r>
              <a:rPr sz="2400" i="1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4</a:t>
            </a:r>
            <a:r>
              <a:rPr sz="2400" i="1" dirty="0">
                <a:solidFill>
                  <a:srgbClr val="E7E6E6"/>
                </a:solidFill>
                <a:latin typeface="Franklin Gothic Book"/>
                <a:cs typeface="Franklin Gothic Book"/>
              </a:rPr>
              <a:t>p</a:t>
            </a:r>
            <a:r>
              <a:rPr sz="2400" i="1" spc="15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d</a:t>
            </a:r>
            <a:r>
              <a:rPr sz="2400" i="1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rugs</a:t>
            </a:r>
            <a:r>
              <a:rPr sz="2400" i="1" spc="-5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i="1" spc="-10" dirty="0">
                <a:solidFill>
                  <a:srgbClr val="E7E6E6"/>
                </a:solidFill>
                <a:latin typeface="Franklin Gothic Book"/>
                <a:cs typeface="Franklin Gothic Book"/>
              </a:rPr>
              <a:t>f</a:t>
            </a:r>
            <a:r>
              <a:rPr sz="2400" i="1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rom</a:t>
            </a:r>
            <a:r>
              <a:rPr sz="2400" i="1" spc="-10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E7E6E6"/>
                </a:solidFill>
                <a:latin typeface="Franklin Gothic Book"/>
                <a:cs typeface="Franklin Gothic Book"/>
              </a:rPr>
              <a:t>the</a:t>
            </a:r>
            <a:r>
              <a:rPr sz="2400" i="1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E7E6E6"/>
                </a:solidFill>
                <a:latin typeface="Franklin Gothic Book"/>
                <a:cs typeface="Franklin Gothic Book"/>
              </a:rPr>
              <a:t>ph4rm</a:t>
            </a:r>
            <a:r>
              <a:rPr sz="2400" i="1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4</a:t>
            </a:r>
            <a:r>
              <a:rPr sz="2400" i="1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cy</a:t>
            </a:r>
            <a:r>
              <a:rPr sz="2400" i="1" spc="-15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E7E6E6"/>
                </a:solidFill>
                <a:latin typeface="Franklin Gothic Book"/>
                <a:cs typeface="Franklin Gothic Book"/>
              </a:rPr>
              <a:t>n</a:t>
            </a:r>
            <a:r>
              <a:rPr sz="2400" i="1" spc="-40" dirty="0">
                <a:solidFill>
                  <a:srgbClr val="E7E6E6"/>
                </a:solidFill>
                <a:latin typeface="Franklin Gothic Book"/>
                <a:cs typeface="Franklin Gothic Book"/>
              </a:rPr>
              <a:t>o</a:t>
            </a:r>
            <a:r>
              <a:rPr sz="2400" i="1" spc="-20" dirty="0">
                <a:solidFill>
                  <a:srgbClr val="E7E6E6"/>
                </a:solidFill>
                <a:latin typeface="Franklin Gothic Book"/>
                <a:cs typeface="Franklin Gothic Book"/>
              </a:rPr>
              <a:t>w</a:t>
            </a:r>
            <a:r>
              <a:rPr sz="2400" i="1" spc="-25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E7E6E6"/>
                </a:solidFill>
                <a:latin typeface="Franklin Gothic Book"/>
                <a:cs typeface="Franklin Gothic Book"/>
              </a:rPr>
              <a:t>:)</a:t>
            </a:r>
            <a:r>
              <a:rPr sz="2400" i="1" spc="-5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E7E6E6"/>
                </a:solidFill>
                <a:latin typeface="Franklin Gothic Book"/>
                <a:cs typeface="Franklin Gothic Book"/>
              </a:rPr>
              <a:t>:)</a:t>
            </a:r>
            <a:r>
              <a:rPr sz="2400" i="1" spc="-10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E7E6E6"/>
                </a:solidFill>
                <a:latin typeface="Franklin Gothic Book"/>
                <a:cs typeface="Franklin Gothic Book"/>
              </a:rPr>
              <a:t>:)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04147" y="4437888"/>
            <a:ext cx="2853055" cy="1306195"/>
          </a:xfrm>
          <a:prstGeom prst="rect">
            <a:avLst/>
          </a:prstGeom>
          <a:solidFill>
            <a:srgbClr val="10455B"/>
          </a:solidFill>
          <a:ln w="12191">
            <a:solidFill>
              <a:srgbClr val="092F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9955">
              <a:lnSpc>
                <a:spcPct val="100000"/>
              </a:lnSpc>
            </a:pPr>
            <a:r>
              <a:rPr sz="2400" i="1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(2</a:t>
            </a:r>
            <a:r>
              <a:rPr sz="2400" i="1" dirty="0">
                <a:solidFill>
                  <a:srgbClr val="E7E6E6"/>
                </a:solidFill>
                <a:latin typeface="Franklin Gothic Book"/>
                <a:cs typeface="Franklin Gothic Book"/>
              </a:rPr>
              <a:t>,</a:t>
            </a:r>
            <a:r>
              <a:rPr sz="2400" i="1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0</a:t>
            </a:r>
            <a:r>
              <a:rPr sz="2400" i="1" dirty="0">
                <a:solidFill>
                  <a:srgbClr val="E7E6E6"/>
                </a:solidFill>
                <a:latin typeface="Franklin Gothic Book"/>
                <a:cs typeface="Franklin Gothic Book"/>
              </a:rPr>
              <a:t>,</a:t>
            </a:r>
            <a:r>
              <a:rPr sz="2400" i="1" spc="10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E7E6E6"/>
                </a:solidFill>
                <a:latin typeface="Franklin Gothic Book"/>
                <a:cs typeface="Franklin Gothic Book"/>
              </a:rPr>
              <a:t>3)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85831" y="2971800"/>
            <a:ext cx="289560" cy="1466215"/>
          </a:xfrm>
          <a:custGeom>
            <a:avLst/>
            <a:gdLst/>
            <a:ahLst/>
            <a:cxnLst/>
            <a:rect l="l" t="t" r="r" b="b"/>
            <a:pathLst>
              <a:path w="289559" h="1466214">
                <a:moveTo>
                  <a:pt x="115823" y="1176659"/>
                </a:moveTo>
                <a:lnTo>
                  <a:pt x="0" y="1176659"/>
                </a:lnTo>
                <a:lnTo>
                  <a:pt x="144779" y="1466219"/>
                </a:lnTo>
                <a:lnTo>
                  <a:pt x="275081" y="1205615"/>
                </a:lnTo>
                <a:lnTo>
                  <a:pt x="115823" y="1205615"/>
                </a:lnTo>
                <a:lnTo>
                  <a:pt x="115823" y="1176659"/>
                </a:lnTo>
                <a:close/>
              </a:path>
              <a:path w="289559" h="1466214">
                <a:moveTo>
                  <a:pt x="173735" y="0"/>
                </a:moveTo>
                <a:lnTo>
                  <a:pt x="115823" y="0"/>
                </a:lnTo>
                <a:lnTo>
                  <a:pt x="115823" y="1205615"/>
                </a:lnTo>
                <a:lnTo>
                  <a:pt x="173735" y="1205615"/>
                </a:lnTo>
                <a:lnTo>
                  <a:pt x="173735" y="0"/>
                </a:lnTo>
                <a:close/>
              </a:path>
              <a:path w="289559" h="1466214">
                <a:moveTo>
                  <a:pt x="289559" y="1176659"/>
                </a:moveTo>
                <a:lnTo>
                  <a:pt x="173735" y="1176659"/>
                </a:lnTo>
                <a:lnTo>
                  <a:pt x="173735" y="1205615"/>
                </a:lnTo>
                <a:lnTo>
                  <a:pt x="275081" y="1205615"/>
                </a:lnTo>
                <a:lnTo>
                  <a:pt x="289559" y="117665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310630" y="3408684"/>
            <a:ext cx="129032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ea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re</a:t>
            </a:r>
            <a:endParaRPr sz="20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engineering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19</a:t>
            </a:fld>
            <a:endParaRPr spc="-1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ct val="100000"/>
              </a:lnSpc>
            </a:pPr>
            <a:r>
              <a:rPr spc="-5" dirty="0"/>
              <a:t>Wh</a:t>
            </a:r>
            <a:r>
              <a:rPr dirty="0"/>
              <a:t>o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are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25" dirty="0"/>
              <a:t>w</a:t>
            </a:r>
            <a:r>
              <a:rPr spc="-5" dirty="0"/>
              <a:t>e?</a:t>
            </a:r>
          </a:p>
        </p:txBody>
      </p:sp>
      <p:sp>
        <p:nvSpPr>
          <p:cNvPr id="7" name="object 7"/>
          <p:cNvSpPr/>
          <p:nvPr/>
        </p:nvSpPr>
        <p:spPr>
          <a:xfrm>
            <a:off x="3486911" y="2318004"/>
            <a:ext cx="6743700" cy="3832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6911" y="1487424"/>
            <a:ext cx="2988564" cy="627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72071" y="1449324"/>
            <a:ext cx="3558539" cy="7040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2</a:t>
            </a:fld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18477" y="6436419"/>
            <a:ext cx="1752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20</a:t>
            </a:r>
            <a:endParaRPr sz="100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60" dirty="0"/>
              <a:t>F</a:t>
            </a:r>
            <a:r>
              <a:rPr spc="-5" dirty="0"/>
              <a:t>eatu</a:t>
            </a:r>
            <a:r>
              <a:rPr dirty="0"/>
              <a:t>re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/>
              <a:t>Eng</a:t>
            </a:r>
            <a:r>
              <a:rPr spc="-15" dirty="0"/>
              <a:t>i</a:t>
            </a:r>
            <a:r>
              <a:rPr dirty="0"/>
              <a:t>neering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49959" y="1534410"/>
            <a:ext cx="9464040" cy="4565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Ex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ract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mo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re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ormation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om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x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isti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data,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 add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ng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“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w”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data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pe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-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se</a:t>
            </a:r>
            <a:endParaRPr sz="2400">
              <a:latin typeface="Franklin Gothic Book"/>
              <a:cs typeface="Franklin Gothic Book"/>
            </a:endParaRPr>
          </a:p>
          <a:p>
            <a:pPr marL="12700" indent="4572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Makin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more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eful</a:t>
            </a:r>
            <a:endParaRPr sz="2400">
              <a:latin typeface="Franklin Gothic Book"/>
              <a:cs typeface="Franklin Gothic Book"/>
            </a:endParaRPr>
          </a:p>
          <a:p>
            <a:pPr marL="12700" marR="2007870" indent="457200">
              <a:lnSpc>
                <a:spcPts val="4400"/>
              </a:lnSpc>
              <a:spcBef>
                <a:spcPts val="390"/>
              </a:spcBef>
              <a:buClr>
                <a:srgbClr val="00050D"/>
              </a:buClr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Wit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goo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eatures,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most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algorith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ms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can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learn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It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7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2400">
              <a:latin typeface="Franklin Gothic Book"/>
              <a:cs typeface="Franklin Gothic Book"/>
            </a:endParaRPr>
          </a:p>
          <a:p>
            <a:pPr marL="698500" indent="-228600">
              <a:lnSpc>
                <a:spcPct val="100000"/>
              </a:lnSpc>
              <a:spcBef>
                <a:spcPts val="1110"/>
              </a:spcBef>
              <a:buClr>
                <a:srgbClr val="00050D"/>
              </a:buClr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q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uires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thought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wledg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ata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400" spc="-17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eps:</a:t>
            </a:r>
            <a:endParaRPr sz="2400">
              <a:latin typeface="Franklin Gothic Book"/>
              <a:cs typeface="Franklin Gothic Book"/>
            </a:endParaRPr>
          </a:p>
          <a:p>
            <a:pPr marL="1041400" lvl="1" indent="-342900">
              <a:lnSpc>
                <a:spcPct val="100000"/>
              </a:lnSpc>
              <a:spcBef>
                <a:spcPts val="1515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10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aria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ble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trans</a:t>
            </a:r>
            <a:r>
              <a:rPr sz="24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orma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tio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(e.g.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da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ys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normali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z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ing)</a:t>
            </a:r>
            <a:endParaRPr sz="2400">
              <a:latin typeface="Franklin Gothic Book"/>
              <a:cs typeface="Franklin Gothic Book"/>
            </a:endParaRPr>
          </a:p>
          <a:p>
            <a:pPr marL="1041400" marR="303530" lvl="1" indent="-342900">
              <a:lnSpc>
                <a:spcPts val="2590"/>
              </a:lnSpc>
              <a:spcBef>
                <a:spcPts val="1839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eature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cr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at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(e.g.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n-grams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x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s,</a:t>
            </a:r>
            <a:r>
              <a:rPr sz="2400" spc="-3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cap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aliz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ect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names,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tc.)</a:t>
            </a:r>
            <a:endParaRPr sz="24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21</a:t>
            </a:fld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dirty="0"/>
              <a:t>Al</a:t>
            </a:r>
            <a:r>
              <a:rPr spc="-15" dirty="0"/>
              <a:t>g</a:t>
            </a:r>
            <a:r>
              <a:rPr dirty="0"/>
              <a:t>orithm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Select</a:t>
            </a:r>
            <a:r>
              <a:rPr spc="-10" dirty="0"/>
              <a:t>i</a:t>
            </a:r>
            <a:r>
              <a:rPr dirty="0"/>
              <a:t>on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&amp;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75" dirty="0"/>
              <a:t>T</a:t>
            </a:r>
            <a:r>
              <a:rPr dirty="0"/>
              <a:t>rain</a:t>
            </a:r>
            <a:r>
              <a:rPr spc="-15" dirty="0"/>
              <a:t>i</a:t>
            </a:r>
            <a:r>
              <a:rPr dirty="0"/>
              <a:t>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37487" y="1536428"/>
            <a:ext cx="17125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8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800" spc="7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is</a:t>
            </a:r>
            <a:r>
              <a:rPr sz="2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endParaRPr sz="28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37499" y="2146958"/>
            <a:ext cx="4551045" cy="367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Linear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classi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ier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Nai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Suppo</a:t>
            </a:r>
            <a:r>
              <a:rPr sz="2400" spc="7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ec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Machine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VM)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cision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6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ree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ndom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orests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-N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arest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Ne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ighbo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eural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ks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Deep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rnin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)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49189" y="1536428"/>
            <a:ext cx="208216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Un</a:t>
            </a:r>
            <a:r>
              <a:rPr sz="2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8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800" spc="7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vi</a:t>
            </a:r>
            <a:r>
              <a:rPr sz="2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endParaRPr sz="28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49189" y="2146958"/>
            <a:ext cx="1466850" cy="2004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PCA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-SNE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-means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DBSCAN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49189" y="4380850"/>
            <a:ext cx="22256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8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8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8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8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8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ceme</a:t>
            </a:r>
            <a:r>
              <a:rPr sz="2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nt</a:t>
            </a:r>
            <a:endParaRPr sz="280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49177" y="4991391"/>
            <a:ext cx="1755775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SAR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–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λ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Q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-Learni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endParaRPr sz="24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15902" y="2676144"/>
            <a:ext cx="1409700" cy="391795"/>
          </a:xfrm>
          <a:custGeom>
            <a:avLst/>
            <a:gdLst/>
            <a:ahLst/>
            <a:cxnLst/>
            <a:rect l="l" t="t" r="r" b="b"/>
            <a:pathLst>
              <a:path w="1409700" h="391794">
                <a:moveTo>
                  <a:pt x="1409425" y="274685"/>
                </a:moveTo>
                <a:lnTo>
                  <a:pt x="1107673" y="274685"/>
                </a:lnTo>
                <a:lnTo>
                  <a:pt x="1315577" y="391667"/>
                </a:lnTo>
                <a:lnTo>
                  <a:pt x="1409425" y="274685"/>
                </a:lnTo>
                <a:close/>
              </a:path>
              <a:path w="1409700" h="391794">
                <a:moveTo>
                  <a:pt x="135635" y="0"/>
                </a:moveTo>
                <a:lnTo>
                  <a:pt x="0" y="0"/>
                </a:lnTo>
                <a:lnTo>
                  <a:pt x="81310" y="827"/>
                </a:lnTo>
                <a:lnTo>
                  <a:pt x="161482" y="3278"/>
                </a:lnTo>
                <a:lnTo>
                  <a:pt x="240323" y="7310"/>
                </a:lnTo>
                <a:lnTo>
                  <a:pt x="317642" y="12877"/>
                </a:lnTo>
                <a:lnTo>
                  <a:pt x="393244" y="19936"/>
                </a:lnTo>
                <a:lnTo>
                  <a:pt x="466940" y="28443"/>
                </a:lnTo>
                <a:lnTo>
                  <a:pt x="538535" y="38352"/>
                </a:lnTo>
                <a:lnTo>
                  <a:pt x="607838" y="49620"/>
                </a:lnTo>
                <a:lnTo>
                  <a:pt x="674658" y="62202"/>
                </a:lnTo>
                <a:lnTo>
                  <a:pt x="738800" y="76055"/>
                </a:lnTo>
                <a:lnTo>
                  <a:pt x="800074" y="91133"/>
                </a:lnTo>
                <a:lnTo>
                  <a:pt x="858288" y="107392"/>
                </a:lnTo>
                <a:lnTo>
                  <a:pt x="913247" y="124789"/>
                </a:lnTo>
                <a:lnTo>
                  <a:pt x="964762" y="143279"/>
                </a:lnTo>
                <a:lnTo>
                  <a:pt x="1012639" y="162817"/>
                </a:lnTo>
                <a:lnTo>
                  <a:pt x="1056686" y="183359"/>
                </a:lnTo>
                <a:lnTo>
                  <a:pt x="1096711" y="204862"/>
                </a:lnTo>
                <a:lnTo>
                  <a:pt x="1132522" y="227280"/>
                </a:lnTo>
                <a:lnTo>
                  <a:pt x="1163926" y="250569"/>
                </a:lnTo>
                <a:lnTo>
                  <a:pt x="1190731" y="274685"/>
                </a:lnTo>
                <a:lnTo>
                  <a:pt x="1326367" y="274685"/>
                </a:lnTo>
                <a:lnTo>
                  <a:pt x="1268162" y="227280"/>
                </a:lnTo>
                <a:lnTo>
                  <a:pt x="1232356" y="204862"/>
                </a:lnTo>
                <a:lnTo>
                  <a:pt x="1192337" y="183359"/>
                </a:lnTo>
                <a:lnTo>
                  <a:pt x="1148296" y="162817"/>
                </a:lnTo>
                <a:lnTo>
                  <a:pt x="1100427" y="143279"/>
                </a:lnTo>
                <a:lnTo>
                  <a:pt x="1048920" y="124789"/>
                </a:lnTo>
                <a:lnTo>
                  <a:pt x="993967" y="107392"/>
                </a:lnTo>
                <a:lnTo>
                  <a:pt x="935761" y="91133"/>
                </a:lnTo>
                <a:lnTo>
                  <a:pt x="874494" y="76055"/>
                </a:lnTo>
                <a:lnTo>
                  <a:pt x="810356" y="62202"/>
                </a:lnTo>
                <a:lnTo>
                  <a:pt x="743540" y="49620"/>
                </a:lnTo>
                <a:lnTo>
                  <a:pt x="674239" y="38352"/>
                </a:lnTo>
                <a:lnTo>
                  <a:pt x="602643" y="28443"/>
                </a:lnTo>
                <a:lnTo>
                  <a:pt x="528945" y="19936"/>
                </a:lnTo>
                <a:lnTo>
                  <a:pt x="453336" y="12877"/>
                </a:lnTo>
                <a:lnTo>
                  <a:pt x="376009" y="7310"/>
                </a:lnTo>
                <a:lnTo>
                  <a:pt x="297155" y="3278"/>
                </a:lnTo>
                <a:lnTo>
                  <a:pt x="216967" y="827"/>
                </a:lnTo>
                <a:lnTo>
                  <a:pt x="135635" y="0"/>
                </a:lnTo>
                <a:close/>
              </a:path>
            </a:pathLst>
          </a:custGeom>
          <a:solidFill>
            <a:srgbClr val="ED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8111" y="2676144"/>
            <a:ext cx="1315720" cy="391795"/>
          </a:xfrm>
          <a:custGeom>
            <a:avLst/>
            <a:gdLst/>
            <a:ahLst/>
            <a:cxnLst/>
            <a:rect l="l" t="t" r="r" b="b"/>
            <a:pathLst>
              <a:path w="1315720" h="391794">
                <a:moveTo>
                  <a:pt x="1247790" y="0"/>
                </a:moveTo>
                <a:lnTo>
                  <a:pt x="1145453" y="1298"/>
                </a:lnTo>
                <a:lnTo>
                  <a:pt x="1045395" y="5126"/>
                </a:lnTo>
                <a:lnTo>
                  <a:pt x="947936" y="11384"/>
                </a:lnTo>
                <a:lnTo>
                  <a:pt x="853397" y="19970"/>
                </a:lnTo>
                <a:lnTo>
                  <a:pt x="762099" y="30782"/>
                </a:lnTo>
                <a:lnTo>
                  <a:pt x="674364" y="43722"/>
                </a:lnTo>
                <a:lnTo>
                  <a:pt x="590513" y="58687"/>
                </a:lnTo>
                <a:lnTo>
                  <a:pt x="510867" y="75576"/>
                </a:lnTo>
                <a:lnTo>
                  <a:pt x="435747" y="94290"/>
                </a:lnTo>
                <a:lnTo>
                  <a:pt x="365474" y="114726"/>
                </a:lnTo>
                <a:lnTo>
                  <a:pt x="300369" y="136785"/>
                </a:lnTo>
                <a:lnTo>
                  <a:pt x="240754" y="160365"/>
                </a:lnTo>
                <a:lnTo>
                  <a:pt x="186950" y="185365"/>
                </a:lnTo>
                <a:lnTo>
                  <a:pt x="139278" y="211685"/>
                </a:lnTo>
                <a:lnTo>
                  <a:pt x="98059" y="239224"/>
                </a:lnTo>
                <a:lnTo>
                  <a:pt x="63614" y="267880"/>
                </a:lnTo>
                <a:lnTo>
                  <a:pt x="36264" y="297554"/>
                </a:lnTo>
                <a:lnTo>
                  <a:pt x="4136" y="359548"/>
                </a:lnTo>
                <a:lnTo>
                  <a:pt x="0" y="391667"/>
                </a:lnTo>
                <a:lnTo>
                  <a:pt x="135635" y="391667"/>
                </a:lnTo>
                <a:lnTo>
                  <a:pt x="139475" y="360752"/>
                </a:lnTo>
                <a:lnTo>
                  <a:pt x="150806" y="330474"/>
                </a:lnTo>
                <a:lnTo>
                  <a:pt x="194819" y="272204"/>
                </a:lnTo>
                <a:lnTo>
                  <a:pt x="226939" y="244399"/>
                </a:lnTo>
                <a:lnTo>
                  <a:pt x="265427" y="217603"/>
                </a:lnTo>
                <a:lnTo>
                  <a:pt x="310002" y="191911"/>
                </a:lnTo>
                <a:lnTo>
                  <a:pt x="360384" y="167415"/>
                </a:lnTo>
                <a:lnTo>
                  <a:pt x="416291" y="144209"/>
                </a:lnTo>
                <a:lnTo>
                  <a:pt x="477442" y="122384"/>
                </a:lnTo>
                <a:lnTo>
                  <a:pt x="543557" y="102035"/>
                </a:lnTo>
                <a:lnTo>
                  <a:pt x="614355" y="83255"/>
                </a:lnTo>
                <a:lnTo>
                  <a:pt x="689554" y="66136"/>
                </a:lnTo>
                <a:lnTo>
                  <a:pt x="768875" y="50772"/>
                </a:lnTo>
                <a:lnTo>
                  <a:pt x="852035" y="37255"/>
                </a:lnTo>
                <a:lnTo>
                  <a:pt x="938755" y="25678"/>
                </a:lnTo>
                <a:lnTo>
                  <a:pt x="1028753" y="16136"/>
                </a:lnTo>
                <a:lnTo>
                  <a:pt x="1121748" y="8720"/>
                </a:lnTo>
                <a:lnTo>
                  <a:pt x="1217460" y="3523"/>
                </a:lnTo>
                <a:lnTo>
                  <a:pt x="1315608" y="640"/>
                </a:lnTo>
                <a:lnTo>
                  <a:pt x="1247790" y="0"/>
                </a:lnTo>
                <a:close/>
              </a:path>
            </a:pathLst>
          </a:custGeom>
          <a:solidFill>
            <a:srgbClr val="BE63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8111" y="2676144"/>
            <a:ext cx="2657475" cy="391795"/>
          </a:xfrm>
          <a:custGeom>
            <a:avLst/>
            <a:gdLst/>
            <a:ahLst/>
            <a:cxnLst/>
            <a:rect l="l" t="t" r="r" b="b"/>
            <a:pathLst>
              <a:path w="2657475" h="391794">
                <a:moveTo>
                  <a:pt x="1315608" y="640"/>
                </a:moveTo>
                <a:lnTo>
                  <a:pt x="1217460" y="3523"/>
                </a:lnTo>
                <a:lnTo>
                  <a:pt x="1121748" y="8720"/>
                </a:lnTo>
                <a:lnTo>
                  <a:pt x="1028753" y="16136"/>
                </a:lnTo>
                <a:lnTo>
                  <a:pt x="938755" y="25678"/>
                </a:lnTo>
                <a:lnTo>
                  <a:pt x="852035" y="37255"/>
                </a:lnTo>
                <a:lnTo>
                  <a:pt x="768875" y="50772"/>
                </a:lnTo>
                <a:lnTo>
                  <a:pt x="689554" y="66136"/>
                </a:lnTo>
                <a:lnTo>
                  <a:pt x="614355" y="83255"/>
                </a:lnTo>
                <a:lnTo>
                  <a:pt x="543557" y="102035"/>
                </a:lnTo>
                <a:lnTo>
                  <a:pt x="477442" y="122384"/>
                </a:lnTo>
                <a:lnTo>
                  <a:pt x="416291" y="144209"/>
                </a:lnTo>
                <a:lnTo>
                  <a:pt x="360384" y="167415"/>
                </a:lnTo>
                <a:lnTo>
                  <a:pt x="310002" y="191911"/>
                </a:lnTo>
                <a:lnTo>
                  <a:pt x="265427" y="217603"/>
                </a:lnTo>
                <a:lnTo>
                  <a:pt x="226939" y="244399"/>
                </a:lnTo>
                <a:lnTo>
                  <a:pt x="194819" y="272204"/>
                </a:lnTo>
                <a:lnTo>
                  <a:pt x="169347" y="300927"/>
                </a:lnTo>
                <a:lnTo>
                  <a:pt x="139475" y="360752"/>
                </a:lnTo>
                <a:lnTo>
                  <a:pt x="135635" y="391667"/>
                </a:lnTo>
                <a:lnTo>
                  <a:pt x="0" y="391667"/>
                </a:lnTo>
                <a:lnTo>
                  <a:pt x="16331" y="328143"/>
                </a:lnTo>
                <a:lnTo>
                  <a:pt x="63614" y="267880"/>
                </a:lnTo>
                <a:lnTo>
                  <a:pt x="98059" y="239224"/>
                </a:lnTo>
                <a:lnTo>
                  <a:pt x="139278" y="211685"/>
                </a:lnTo>
                <a:lnTo>
                  <a:pt x="186950" y="185365"/>
                </a:lnTo>
                <a:lnTo>
                  <a:pt x="240754" y="160365"/>
                </a:lnTo>
                <a:lnTo>
                  <a:pt x="300369" y="136785"/>
                </a:lnTo>
                <a:lnTo>
                  <a:pt x="365474" y="114726"/>
                </a:lnTo>
                <a:lnTo>
                  <a:pt x="435747" y="94290"/>
                </a:lnTo>
                <a:lnTo>
                  <a:pt x="510867" y="75576"/>
                </a:lnTo>
                <a:lnTo>
                  <a:pt x="590513" y="58687"/>
                </a:lnTo>
                <a:lnTo>
                  <a:pt x="674364" y="43722"/>
                </a:lnTo>
                <a:lnTo>
                  <a:pt x="762099" y="30782"/>
                </a:lnTo>
                <a:lnTo>
                  <a:pt x="853397" y="19970"/>
                </a:lnTo>
                <a:lnTo>
                  <a:pt x="947936" y="11384"/>
                </a:lnTo>
                <a:lnTo>
                  <a:pt x="1045395" y="5126"/>
                </a:lnTo>
                <a:lnTo>
                  <a:pt x="1145453" y="1298"/>
                </a:lnTo>
                <a:lnTo>
                  <a:pt x="1247790" y="0"/>
                </a:lnTo>
                <a:lnTo>
                  <a:pt x="1383426" y="0"/>
                </a:lnTo>
                <a:lnTo>
                  <a:pt x="1464757" y="827"/>
                </a:lnTo>
                <a:lnTo>
                  <a:pt x="1544946" y="3278"/>
                </a:lnTo>
                <a:lnTo>
                  <a:pt x="1623799" y="7310"/>
                </a:lnTo>
                <a:lnTo>
                  <a:pt x="1701126" y="12877"/>
                </a:lnTo>
                <a:lnTo>
                  <a:pt x="1776735" y="19936"/>
                </a:lnTo>
                <a:lnTo>
                  <a:pt x="1850433" y="28443"/>
                </a:lnTo>
                <a:lnTo>
                  <a:pt x="1922029" y="38352"/>
                </a:lnTo>
                <a:lnTo>
                  <a:pt x="1991331" y="49620"/>
                </a:lnTo>
                <a:lnTo>
                  <a:pt x="2058146" y="62202"/>
                </a:lnTo>
                <a:lnTo>
                  <a:pt x="2122284" y="76055"/>
                </a:lnTo>
                <a:lnTo>
                  <a:pt x="2183552" y="91133"/>
                </a:lnTo>
                <a:lnTo>
                  <a:pt x="2241758" y="107392"/>
                </a:lnTo>
                <a:lnTo>
                  <a:pt x="2296710" y="124789"/>
                </a:lnTo>
                <a:lnTo>
                  <a:pt x="2348217" y="143279"/>
                </a:lnTo>
                <a:lnTo>
                  <a:pt x="2396087" y="162817"/>
                </a:lnTo>
                <a:lnTo>
                  <a:pt x="2440127" y="183359"/>
                </a:lnTo>
                <a:lnTo>
                  <a:pt x="2480146" y="204862"/>
                </a:lnTo>
                <a:lnTo>
                  <a:pt x="2515952" y="227280"/>
                </a:lnTo>
                <a:lnTo>
                  <a:pt x="2547353" y="250569"/>
                </a:lnTo>
                <a:lnTo>
                  <a:pt x="2574157" y="274685"/>
                </a:lnTo>
                <a:lnTo>
                  <a:pt x="2657215" y="274685"/>
                </a:lnTo>
                <a:lnTo>
                  <a:pt x="2563367" y="391667"/>
                </a:lnTo>
                <a:lnTo>
                  <a:pt x="2355463" y="274685"/>
                </a:lnTo>
                <a:lnTo>
                  <a:pt x="2438521" y="274685"/>
                </a:lnTo>
                <a:lnTo>
                  <a:pt x="2411716" y="250569"/>
                </a:lnTo>
                <a:lnTo>
                  <a:pt x="2380312" y="227280"/>
                </a:lnTo>
                <a:lnTo>
                  <a:pt x="2344501" y="204862"/>
                </a:lnTo>
                <a:lnTo>
                  <a:pt x="2304476" y="183359"/>
                </a:lnTo>
                <a:lnTo>
                  <a:pt x="2260429" y="162817"/>
                </a:lnTo>
                <a:lnTo>
                  <a:pt x="2212552" y="143279"/>
                </a:lnTo>
                <a:lnTo>
                  <a:pt x="2161038" y="124789"/>
                </a:lnTo>
                <a:lnTo>
                  <a:pt x="2106078" y="107392"/>
                </a:lnTo>
                <a:lnTo>
                  <a:pt x="2047865" y="91133"/>
                </a:lnTo>
                <a:lnTo>
                  <a:pt x="1986591" y="76055"/>
                </a:lnTo>
                <a:lnTo>
                  <a:pt x="1922448" y="62202"/>
                </a:lnTo>
                <a:lnTo>
                  <a:pt x="1855629" y="49620"/>
                </a:lnTo>
                <a:lnTo>
                  <a:pt x="1786325" y="38352"/>
                </a:lnTo>
                <a:lnTo>
                  <a:pt x="1714730" y="28443"/>
                </a:lnTo>
                <a:lnTo>
                  <a:pt x="1641035" y="19936"/>
                </a:lnTo>
                <a:lnTo>
                  <a:pt x="1565432" y="12877"/>
                </a:lnTo>
                <a:lnTo>
                  <a:pt x="1488114" y="7310"/>
                </a:lnTo>
                <a:lnTo>
                  <a:pt x="1409272" y="3278"/>
                </a:lnTo>
                <a:lnTo>
                  <a:pt x="1329100" y="827"/>
                </a:lnTo>
                <a:lnTo>
                  <a:pt x="1247790" y="0"/>
                </a:lnTo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29127" y="3800855"/>
            <a:ext cx="1409065" cy="390525"/>
          </a:xfrm>
          <a:custGeom>
            <a:avLst/>
            <a:gdLst/>
            <a:ahLst/>
            <a:cxnLst/>
            <a:rect l="l" t="t" r="r" b="b"/>
            <a:pathLst>
              <a:path w="1409065" h="390525">
                <a:moveTo>
                  <a:pt x="217810" y="116585"/>
                </a:moveTo>
                <a:lnTo>
                  <a:pt x="82661" y="116585"/>
                </a:lnTo>
                <a:lnTo>
                  <a:pt x="109485" y="140610"/>
                </a:lnTo>
                <a:lnTo>
                  <a:pt x="140908" y="163810"/>
                </a:lnTo>
                <a:lnTo>
                  <a:pt x="176739" y="186140"/>
                </a:lnTo>
                <a:lnTo>
                  <a:pt x="216784" y="207558"/>
                </a:lnTo>
                <a:lnTo>
                  <a:pt x="260852" y="228018"/>
                </a:lnTo>
                <a:lnTo>
                  <a:pt x="308751" y="247477"/>
                </a:lnTo>
                <a:lnTo>
                  <a:pt x="360288" y="265891"/>
                </a:lnTo>
                <a:lnTo>
                  <a:pt x="415272" y="283215"/>
                </a:lnTo>
                <a:lnTo>
                  <a:pt x="473509" y="299407"/>
                </a:lnTo>
                <a:lnTo>
                  <a:pt x="534809" y="314421"/>
                </a:lnTo>
                <a:lnTo>
                  <a:pt x="598979" y="328215"/>
                </a:lnTo>
                <a:lnTo>
                  <a:pt x="665826" y="340743"/>
                </a:lnTo>
                <a:lnTo>
                  <a:pt x="735159" y="351962"/>
                </a:lnTo>
                <a:lnTo>
                  <a:pt x="806785" y="361828"/>
                </a:lnTo>
                <a:lnTo>
                  <a:pt x="880512" y="370296"/>
                </a:lnTo>
                <a:lnTo>
                  <a:pt x="956149" y="377324"/>
                </a:lnTo>
                <a:lnTo>
                  <a:pt x="1033502" y="382867"/>
                </a:lnTo>
                <a:lnTo>
                  <a:pt x="1112380" y="386880"/>
                </a:lnTo>
                <a:lnTo>
                  <a:pt x="1192591" y="389320"/>
                </a:lnTo>
                <a:lnTo>
                  <a:pt x="1273942" y="390143"/>
                </a:lnTo>
                <a:lnTo>
                  <a:pt x="1409059" y="390143"/>
                </a:lnTo>
                <a:lnTo>
                  <a:pt x="1327709" y="389320"/>
                </a:lnTo>
                <a:lnTo>
                  <a:pt x="1247499" y="386880"/>
                </a:lnTo>
                <a:lnTo>
                  <a:pt x="1168622" y="382867"/>
                </a:lnTo>
                <a:lnTo>
                  <a:pt x="1091270" y="377324"/>
                </a:lnTo>
                <a:lnTo>
                  <a:pt x="1015635" y="370296"/>
                </a:lnTo>
                <a:lnTo>
                  <a:pt x="941909" y="361828"/>
                </a:lnTo>
                <a:lnTo>
                  <a:pt x="870285" y="351962"/>
                </a:lnTo>
                <a:lnTo>
                  <a:pt x="800955" y="340743"/>
                </a:lnTo>
                <a:lnTo>
                  <a:pt x="734110" y="328215"/>
                </a:lnTo>
                <a:lnTo>
                  <a:pt x="669942" y="314421"/>
                </a:lnTo>
                <a:lnTo>
                  <a:pt x="608645" y="299407"/>
                </a:lnTo>
                <a:lnTo>
                  <a:pt x="550409" y="283215"/>
                </a:lnTo>
                <a:lnTo>
                  <a:pt x="495428" y="265891"/>
                </a:lnTo>
                <a:lnTo>
                  <a:pt x="443893" y="247477"/>
                </a:lnTo>
                <a:lnTo>
                  <a:pt x="395996" y="228018"/>
                </a:lnTo>
                <a:lnTo>
                  <a:pt x="351929" y="207558"/>
                </a:lnTo>
                <a:lnTo>
                  <a:pt x="311885" y="186140"/>
                </a:lnTo>
                <a:lnTo>
                  <a:pt x="276056" y="163810"/>
                </a:lnTo>
                <a:lnTo>
                  <a:pt x="244633" y="140610"/>
                </a:lnTo>
                <a:lnTo>
                  <a:pt x="217810" y="116585"/>
                </a:lnTo>
                <a:close/>
              </a:path>
              <a:path w="1409065" h="390525">
                <a:moveTo>
                  <a:pt x="93207" y="0"/>
                </a:moveTo>
                <a:lnTo>
                  <a:pt x="0" y="116585"/>
                </a:lnTo>
                <a:lnTo>
                  <a:pt x="300593" y="116585"/>
                </a:lnTo>
                <a:lnTo>
                  <a:pt x="93207" y="0"/>
                </a:lnTo>
                <a:close/>
              </a:path>
            </a:pathLst>
          </a:custGeom>
          <a:solidFill>
            <a:srgbClr val="ED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70613" y="3800855"/>
            <a:ext cx="1315720" cy="390525"/>
          </a:xfrm>
          <a:custGeom>
            <a:avLst/>
            <a:gdLst/>
            <a:ahLst/>
            <a:cxnLst/>
            <a:rect l="l" t="t" r="r" b="b"/>
            <a:pathLst>
              <a:path w="1315720" h="390525">
                <a:moveTo>
                  <a:pt x="1315730" y="0"/>
                </a:moveTo>
                <a:lnTo>
                  <a:pt x="1180612" y="0"/>
                </a:lnTo>
                <a:lnTo>
                  <a:pt x="1176770" y="30802"/>
                </a:lnTo>
                <a:lnTo>
                  <a:pt x="1165430" y="60969"/>
                </a:lnTo>
                <a:lnTo>
                  <a:pt x="1121385" y="119025"/>
                </a:lnTo>
                <a:lnTo>
                  <a:pt x="1089243" y="146728"/>
                </a:lnTo>
                <a:lnTo>
                  <a:pt x="1050728" y="173425"/>
                </a:lnTo>
                <a:lnTo>
                  <a:pt x="1006123" y="199022"/>
                </a:lnTo>
                <a:lnTo>
                  <a:pt x="955708" y="223426"/>
                </a:lnTo>
                <a:lnTo>
                  <a:pt x="899766" y="246546"/>
                </a:lnTo>
                <a:lnTo>
                  <a:pt x="838577" y="268288"/>
                </a:lnTo>
                <a:lnTo>
                  <a:pt x="772422" y="288559"/>
                </a:lnTo>
                <a:lnTo>
                  <a:pt x="701583" y="307266"/>
                </a:lnTo>
                <a:lnTo>
                  <a:pt x="626342" y="324318"/>
                </a:lnTo>
                <a:lnTo>
                  <a:pt x="546978" y="339620"/>
                </a:lnTo>
                <a:lnTo>
                  <a:pt x="463775" y="353081"/>
                </a:lnTo>
                <a:lnTo>
                  <a:pt x="377013" y="364607"/>
                </a:lnTo>
                <a:lnTo>
                  <a:pt x="286973" y="374106"/>
                </a:lnTo>
                <a:lnTo>
                  <a:pt x="193936" y="381486"/>
                </a:lnTo>
                <a:lnTo>
                  <a:pt x="98185" y="386652"/>
                </a:lnTo>
                <a:lnTo>
                  <a:pt x="0" y="389513"/>
                </a:lnTo>
                <a:lnTo>
                  <a:pt x="67574" y="390143"/>
                </a:lnTo>
                <a:lnTo>
                  <a:pt x="169946" y="388850"/>
                </a:lnTo>
                <a:lnTo>
                  <a:pt x="270038" y="385038"/>
                </a:lnTo>
                <a:lnTo>
                  <a:pt x="367529" y="378807"/>
                </a:lnTo>
                <a:lnTo>
                  <a:pt x="462098" y="370258"/>
                </a:lnTo>
                <a:lnTo>
                  <a:pt x="553424" y="359490"/>
                </a:lnTo>
                <a:lnTo>
                  <a:pt x="641186" y="346605"/>
                </a:lnTo>
                <a:lnTo>
                  <a:pt x="725062" y="331702"/>
                </a:lnTo>
                <a:lnTo>
                  <a:pt x="804731" y="314881"/>
                </a:lnTo>
                <a:lnTo>
                  <a:pt x="879872" y="296244"/>
                </a:lnTo>
                <a:lnTo>
                  <a:pt x="950164" y="275890"/>
                </a:lnTo>
                <a:lnTo>
                  <a:pt x="1015286" y="253919"/>
                </a:lnTo>
                <a:lnTo>
                  <a:pt x="1074916" y="230433"/>
                </a:lnTo>
                <a:lnTo>
                  <a:pt x="1128734" y="205530"/>
                </a:lnTo>
                <a:lnTo>
                  <a:pt x="1176418" y="179313"/>
                </a:lnTo>
                <a:lnTo>
                  <a:pt x="1217647" y="151880"/>
                </a:lnTo>
                <a:lnTo>
                  <a:pt x="1252101" y="123332"/>
                </a:lnTo>
                <a:lnTo>
                  <a:pt x="1279457" y="93770"/>
                </a:lnTo>
                <a:lnTo>
                  <a:pt x="1311592" y="32003"/>
                </a:lnTo>
                <a:lnTo>
                  <a:pt x="1315730" y="0"/>
                </a:lnTo>
                <a:close/>
              </a:path>
            </a:pathLst>
          </a:custGeom>
          <a:solidFill>
            <a:srgbClr val="BE63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29127" y="3800855"/>
            <a:ext cx="2657475" cy="390525"/>
          </a:xfrm>
          <a:custGeom>
            <a:avLst/>
            <a:gdLst/>
            <a:ahLst/>
            <a:cxnLst/>
            <a:rect l="l" t="t" r="r" b="b"/>
            <a:pathLst>
              <a:path w="2657475" h="390525">
                <a:moveTo>
                  <a:pt x="1341485" y="389513"/>
                </a:moveTo>
                <a:lnTo>
                  <a:pt x="1439671" y="386652"/>
                </a:lnTo>
                <a:lnTo>
                  <a:pt x="1535422" y="381486"/>
                </a:lnTo>
                <a:lnTo>
                  <a:pt x="1628458" y="374106"/>
                </a:lnTo>
                <a:lnTo>
                  <a:pt x="1718498" y="364607"/>
                </a:lnTo>
                <a:lnTo>
                  <a:pt x="1805261" y="353081"/>
                </a:lnTo>
                <a:lnTo>
                  <a:pt x="1888464" y="339620"/>
                </a:lnTo>
                <a:lnTo>
                  <a:pt x="1967827" y="324318"/>
                </a:lnTo>
                <a:lnTo>
                  <a:pt x="2043069" y="307266"/>
                </a:lnTo>
                <a:lnTo>
                  <a:pt x="2113908" y="288559"/>
                </a:lnTo>
                <a:lnTo>
                  <a:pt x="2180062" y="268288"/>
                </a:lnTo>
                <a:lnTo>
                  <a:pt x="2241252" y="246546"/>
                </a:lnTo>
                <a:lnTo>
                  <a:pt x="2297194" y="223426"/>
                </a:lnTo>
                <a:lnTo>
                  <a:pt x="2347609" y="199022"/>
                </a:lnTo>
                <a:lnTo>
                  <a:pt x="2392214" y="173425"/>
                </a:lnTo>
                <a:lnTo>
                  <a:pt x="2430728" y="146728"/>
                </a:lnTo>
                <a:lnTo>
                  <a:pt x="2462871" y="119025"/>
                </a:lnTo>
                <a:lnTo>
                  <a:pt x="2488361" y="90408"/>
                </a:lnTo>
                <a:lnTo>
                  <a:pt x="2518255" y="30802"/>
                </a:lnTo>
                <a:lnTo>
                  <a:pt x="2522098" y="0"/>
                </a:lnTo>
                <a:lnTo>
                  <a:pt x="2657215" y="0"/>
                </a:lnTo>
                <a:lnTo>
                  <a:pt x="2640880" y="63294"/>
                </a:lnTo>
                <a:lnTo>
                  <a:pt x="2593586" y="123332"/>
                </a:lnTo>
                <a:lnTo>
                  <a:pt x="2559133" y="151880"/>
                </a:lnTo>
                <a:lnTo>
                  <a:pt x="2517904" y="179313"/>
                </a:lnTo>
                <a:lnTo>
                  <a:pt x="2470220" y="205530"/>
                </a:lnTo>
                <a:lnTo>
                  <a:pt x="2416402" y="230433"/>
                </a:lnTo>
                <a:lnTo>
                  <a:pt x="2356771" y="253919"/>
                </a:lnTo>
                <a:lnTo>
                  <a:pt x="2291650" y="275890"/>
                </a:lnTo>
                <a:lnTo>
                  <a:pt x="2221358" y="296244"/>
                </a:lnTo>
                <a:lnTo>
                  <a:pt x="2146216" y="314881"/>
                </a:lnTo>
                <a:lnTo>
                  <a:pt x="2066547" y="331702"/>
                </a:lnTo>
                <a:lnTo>
                  <a:pt x="1982672" y="346605"/>
                </a:lnTo>
                <a:lnTo>
                  <a:pt x="1894910" y="359490"/>
                </a:lnTo>
                <a:lnTo>
                  <a:pt x="1803584" y="370258"/>
                </a:lnTo>
                <a:lnTo>
                  <a:pt x="1709015" y="378807"/>
                </a:lnTo>
                <a:lnTo>
                  <a:pt x="1611524" y="385038"/>
                </a:lnTo>
                <a:lnTo>
                  <a:pt x="1511431" y="388850"/>
                </a:lnTo>
                <a:lnTo>
                  <a:pt x="1409059" y="390143"/>
                </a:lnTo>
                <a:lnTo>
                  <a:pt x="1273942" y="390143"/>
                </a:lnTo>
                <a:lnTo>
                  <a:pt x="1192591" y="389320"/>
                </a:lnTo>
                <a:lnTo>
                  <a:pt x="1112380" y="386880"/>
                </a:lnTo>
                <a:lnTo>
                  <a:pt x="1033502" y="382867"/>
                </a:lnTo>
                <a:lnTo>
                  <a:pt x="956149" y="377324"/>
                </a:lnTo>
                <a:lnTo>
                  <a:pt x="880512" y="370296"/>
                </a:lnTo>
                <a:lnTo>
                  <a:pt x="806785" y="361828"/>
                </a:lnTo>
                <a:lnTo>
                  <a:pt x="735159" y="351962"/>
                </a:lnTo>
                <a:lnTo>
                  <a:pt x="665826" y="340743"/>
                </a:lnTo>
                <a:lnTo>
                  <a:pt x="598979" y="328215"/>
                </a:lnTo>
                <a:lnTo>
                  <a:pt x="534809" y="314421"/>
                </a:lnTo>
                <a:lnTo>
                  <a:pt x="473509" y="299407"/>
                </a:lnTo>
                <a:lnTo>
                  <a:pt x="415272" y="283215"/>
                </a:lnTo>
                <a:lnTo>
                  <a:pt x="360288" y="265891"/>
                </a:lnTo>
                <a:lnTo>
                  <a:pt x="308751" y="247477"/>
                </a:lnTo>
                <a:lnTo>
                  <a:pt x="260852" y="228018"/>
                </a:lnTo>
                <a:lnTo>
                  <a:pt x="216784" y="207558"/>
                </a:lnTo>
                <a:lnTo>
                  <a:pt x="176739" y="186140"/>
                </a:lnTo>
                <a:lnTo>
                  <a:pt x="140908" y="163810"/>
                </a:lnTo>
                <a:lnTo>
                  <a:pt x="109485" y="140610"/>
                </a:lnTo>
                <a:lnTo>
                  <a:pt x="82661" y="116585"/>
                </a:lnTo>
                <a:lnTo>
                  <a:pt x="0" y="116585"/>
                </a:lnTo>
                <a:lnTo>
                  <a:pt x="93207" y="0"/>
                </a:lnTo>
                <a:lnTo>
                  <a:pt x="300593" y="116585"/>
                </a:lnTo>
                <a:lnTo>
                  <a:pt x="217810" y="116585"/>
                </a:lnTo>
                <a:lnTo>
                  <a:pt x="244633" y="140610"/>
                </a:lnTo>
                <a:lnTo>
                  <a:pt x="276056" y="163810"/>
                </a:lnTo>
                <a:lnTo>
                  <a:pt x="311885" y="186140"/>
                </a:lnTo>
                <a:lnTo>
                  <a:pt x="351929" y="207558"/>
                </a:lnTo>
                <a:lnTo>
                  <a:pt x="395996" y="228018"/>
                </a:lnTo>
                <a:lnTo>
                  <a:pt x="443893" y="247477"/>
                </a:lnTo>
                <a:lnTo>
                  <a:pt x="495428" y="265891"/>
                </a:lnTo>
                <a:lnTo>
                  <a:pt x="550409" y="283215"/>
                </a:lnTo>
                <a:lnTo>
                  <a:pt x="608645" y="299407"/>
                </a:lnTo>
                <a:lnTo>
                  <a:pt x="669942" y="314421"/>
                </a:lnTo>
                <a:lnTo>
                  <a:pt x="734110" y="328215"/>
                </a:lnTo>
                <a:lnTo>
                  <a:pt x="800955" y="340743"/>
                </a:lnTo>
                <a:lnTo>
                  <a:pt x="870285" y="351962"/>
                </a:lnTo>
                <a:lnTo>
                  <a:pt x="941909" y="361828"/>
                </a:lnTo>
                <a:lnTo>
                  <a:pt x="1015635" y="370296"/>
                </a:lnTo>
                <a:lnTo>
                  <a:pt x="1091270" y="377324"/>
                </a:lnTo>
                <a:lnTo>
                  <a:pt x="1168622" y="382867"/>
                </a:lnTo>
                <a:lnTo>
                  <a:pt x="1247499" y="386880"/>
                </a:lnTo>
                <a:lnTo>
                  <a:pt x="1327709" y="389320"/>
                </a:lnTo>
                <a:lnTo>
                  <a:pt x="1409059" y="390143"/>
                </a:lnTo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9959" y="1570986"/>
            <a:ext cx="8562975" cy="9251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spc="-3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rainin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: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making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cor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ect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predictio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as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en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as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possible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reme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tal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eme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t: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49964" y="4542822"/>
            <a:ext cx="8992870" cy="925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Use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trics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uating</a:t>
            </a:r>
            <a:r>
              <a:rPr sz="2400" spc="-4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pe</a:t>
            </a:r>
            <a:r>
              <a:rPr sz="2400" spc="6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orman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parin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so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utio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par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4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: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more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7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than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scien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dirty="0"/>
              <a:t>Al</a:t>
            </a:r>
            <a:r>
              <a:rPr spc="-15" dirty="0"/>
              <a:t>g</a:t>
            </a:r>
            <a:r>
              <a:rPr dirty="0"/>
              <a:t>orithm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Select</a:t>
            </a:r>
            <a:r>
              <a:rPr spc="-10" dirty="0"/>
              <a:t>i</a:t>
            </a:r>
            <a:r>
              <a:rPr dirty="0"/>
              <a:t>on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&amp;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75" dirty="0"/>
              <a:t>T</a:t>
            </a:r>
            <a:r>
              <a:rPr dirty="0"/>
              <a:t>rain</a:t>
            </a:r>
            <a:r>
              <a:rPr spc="-15" dirty="0"/>
              <a:t>i</a:t>
            </a:r>
            <a:r>
              <a:rPr dirty="0"/>
              <a:t>ng</a:t>
            </a:r>
          </a:p>
        </p:txBody>
      </p:sp>
      <p:sp>
        <p:nvSpPr>
          <p:cNvPr id="15" name="object 15"/>
          <p:cNvSpPr/>
          <p:nvPr/>
        </p:nvSpPr>
        <p:spPr>
          <a:xfrm>
            <a:off x="4645152" y="3031248"/>
            <a:ext cx="1808988" cy="838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19471" y="3147047"/>
            <a:ext cx="1258824" cy="688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7155" y="3063240"/>
            <a:ext cx="1694814" cy="723900"/>
          </a:xfrm>
          <a:custGeom>
            <a:avLst/>
            <a:gdLst/>
            <a:ahLst/>
            <a:cxnLst/>
            <a:rect l="l" t="t" r="r" b="b"/>
            <a:pathLst>
              <a:path w="1694814" h="723900">
                <a:moveTo>
                  <a:pt x="1574048" y="0"/>
                </a:moveTo>
                <a:lnTo>
                  <a:pt x="114221" y="167"/>
                </a:lnTo>
                <a:lnTo>
                  <a:pt x="72697" y="9891"/>
                </a:lnTo>
                <a:lnTo>
                  <a:pt x="38125" y="32607"/>
                </a:lnTo>
                <a:lnTo>
                  <a:pt x="13266" y="65557"/>
                </a:lnTo>
                <a:lnTo>
                  <a:pt x="880" y="105981"/>
                </a:lnTo>
                <a:lnTo>
                  <a:pt x="0" y="120639"/>
                </a:lnTo>
                <a:lnTo>
                  <a:pt x="167" y="609678"/>
                </a:lnTo>
                <a:lnTo>
                  <a:pt x="9891" y="651202"/>
                </a:lnTo>
                <a:lnTo>
                  <a:pt x="32607" y="685774"/>
                </a:lnTo>
                <a:lnTo>
                  <a:pt x="65557" y="710633"/>
                </a:lnTo>
                <a:lnTo>
                  <a:pt x="105981" y="723019"/>
                </a:lnTo>
                <a:lnTo>
                  <a:pt x="120639" y="723899"/>
                </a:lnTo>
                <a:lnTo>
                  <a:pt x="1580466" y="723732"/>
                </a:lnTo>
                <a:lnTo>
                  <a:pt x="1621990" y="714008"/>
                </a:lnTo>
                <a:lnTo>
                  <a:pt x="1656562" y="691292"/>
                </a:lnTo>
                <a:lnTo>
                  <a:pt x="1681420" y="658342"/>
                </a:lnTo>
                <a:lnTo>
                  <a:pt x="1693807" y="617918"/>
                </a:lnTo>
                <a:lnTo>
                  <a:pt x="1694687" y="603260"/>
                </a:lnTo>
                <a:lnTo>
                  <a:pt x="1694520" y="114221"/>
                </a:lnTo>
                <a:lnTo>
                  <a:pt x="1684796" y="72697"/>
                </a:lnTo>
                <a:lnTo>
                  <a:pt x="1662080" y="38125"/>
                </a:lnTo>
                <a:lnTo>
                  <a:pt x="1629130" y="13266"/>
                </a:lnTo>
                <a:lnTo>
                  <a:pt x="1588706" y="880"/>
                </a:lnTo>
                <a:lnTo>
                  <a:pt x="1574048" y="0"/>
                </a:lnTo>
                <a:close/>
              </a:path>
            </a:pathLst>
          </a:custGeom>
          <a:solidFill>
            <a:srgbClr val="A8D1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77155" y="3063240"/>
            <a:ext cx="1694814" cy="723900"/>
          </a:xfrm>
          <a:custGeom>
            <a:avLst/>
            <a:gdLst/>
            <a:ahLst/>
            <a:cxnLst/>
            <a:rect l="l" t="t" r="r" b="b"/>
            <a:pathLst>
              <a:path w="1694814" h="723900">
                <a:moveTo>
                  <a:pt x="0" y="120639"/>
                </a:moveTo>
                <a:lnTo>
                  <a:pt x="7615" y="78338"/>
                </a:lnTo>
                <a:lnTo>
                  <a:pt x="28624" y="42590"/>
                </a:lnTo>
                <a:lnTo>
                  <a:pt x="60264" y="16156"/>
                </a:lnTo>
                <a:lnTo>
                  <a:pt x="99778" y="1794"/>
                </a:lnTo>
                <a:lnTo>
                  <a:pt x="1574048" y="0"/>
                </a:lnTo>
                <a:lnTo>
                  <a:pt x="1588706" y="880"/>
                </a:lnTo>
                <a:lnTo>
                  <a:pt x="1629130" y="13266"/>
                </a:lnTo>
                <a:lnTo>
                  <a:pt x="1662080" y="38125"/>
                </a:lnTo>
                <a:lnTo>
                  <a:pt x="1684796" y="72697"/>
                </a:lnTo>
                <a:lnTo>
                  <a:pt x="1694520" y="114221"/>
                </a:lnTo>
                <a:lnTo>
                  <a:pt x="1694687" y="603260"/>
                </a:lnTo>
                <a:lnTo>
                  <a:pt x="1693807" y="617918"/>
                </a:lnTo>
                <a:lnTo>
                  <a:pt x="1681420" y="658342"/>
                </a:lnTo>
                <a:lnTo>
                  <a:pt x="1656562" y="691292"/>
                </a:lnTo>
                <a:lnTo>
                  <a:pt x="1621990" y="714008"/>
                </a:lnTo>
                <a:lnTo>
                  <a:pt x="1580466" y="723732"/>
                </a:lnTo>
                <a:lnTo>
                  <a:pt x="120639" y="723899"/>
                </a:lnTo>
                <a:lnTo>
                  <a:pt x="105981" y="723019"/>
                </a:lnTo>
                <a:lnTo>
                  <a:pt x="65557" y="710633"/>
                </a:lnTo>
                <a:lnTo>
                  <a:pt x="32607" y="685774"/>
                </a:lnTo>
                <a:lnTo>
                  <a:pt x="9891" y="651202"/>
                </a:lnTo>
                <a:lnTo>
                  <a:pt x="167" y="609678"/>
                </a:lnTo>
                <a:lnTo>
                  <a:pt x="0" y="120639"/>
                </a:lnTo>
                <a:close/>
              </a:path>
            </a:pathLst>
          </a:custGeom>
          <a:ln w="1219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01213" y="3290301"/>
            <a:ext cx="84899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2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edict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67371" y="3031248"/>
            <a:ext cx="1810512" cy="838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88935" y="3147047"/>
            <a:ext cx="1164335" cy="6888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99376" y="3063240"/>
            <a:ext cx="1696720" cy="723900"/>
          </a:xfrm>
          <a:custGeom>
            <a:avLst/>
            <a:gdLst/>
            <a:ahLst/>
            <a:cxnLst/>
            <a:rect l="l" t="t" r="r" b="b"/>
            <a:pathLst>
              <a:path w="1696720" h="723900">
                <a:moveTo>
                  <a:pt x="1575572" y="0"/>
                </a:moveTo>
                <a:lnTo>
                  <a:pt x="114221" y="167"/>
                </a:lnTo>
                <a:lnTo>
                  <a:pt x="72697" y="9891"/>
                </a:lnTo>
                <a:lnTo>
                  <a:pt x="38125" y="32607"/>
                </a:lnTo>
                <a:lnTo>
                  <a:pt x="13266" y="65557"/>
                </a:lnTo>
                <a:lnTo>
                  <a:pt x="880" y="105981"/>
                </a:lnTo>
                <a:lnTo>
                  <a:pt x="0" y="120639"/>
                </a:lnTo>
                <a:lnTo>
                  <a:pt x="167" y="609678"/>
                </a:lnTo>
                <a:lnTo>
                  <a:pt x="9891" y="651202"/>
                </a:lnTo>
                <a:lnTo>
                  <a:pt x="32607" y="685774"/>
                </a:lnTo>
                <a:lnTo>
                  <a:pt x="65557" y="710633"/>
                </a:lnTo>
                <a:lnTo>
                  <a:pt x="105981" y="723019"/>
                </a:lnTo>
                <a:lnTo>
                  <a:pt x="120639" y="723899"/>
                </a:lnTo>
                <a:lnTo>
                  <a:pt x="1581990" y="723732"/>
                </a:lnTo>
                <a:lnTo>
                  <a:pt x="1623514" y="714008"/>
                </a:lnTo>
                <a:lnTo>
                  <a:pt x="1658086" y="691292"/>
                </a:lnTo>
                <a:lnTo>
                  <a:pt x="1682944" y="658342"/>
                </a:lnTo>
                <a:lnTo>
                  <a:pt x="1695331" y="617918"/>
                </a:lnTo>
                <a:lnTo>
                  <a:pt x="1696211" y="603260"/>
                </a:lnTo>
                <a:lnTo>
                  <a:pt x="1696044" y="114221"/>
                </a:lnTo>
                <a:lnTo>
                  <a:pt x="1686320" y="72697"/>
                </a:lnTo>
                <a:lnTo>
                  <a:pt x="1663604" y="38125"/>
                </a:lnTo>
                <a:lnTo>
                  <a:pt x="1630654" y="13266"/>
                </a:lnTo>
                <a:lnTo>
                  <a:pt x="1590230" y="880"/>
                </a:lnTo>
                <a:lnTo>
                  <a:pt x="1575572" y="0"/>
                </a:lnTo>
                <a:close/>
              </a:path>
            </a:pathLst>
          </a:custGeom>
          <a:solidFill>
            <a:srgbClr val="78C5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99376" y="3063240"/>
            <a:ext cx="1696720" cy="723900"/>
          </a:xfrm>
          <a:custGeom>
            <a:avLst/>
            <a:gdLst/>
            <a:ahLst/>
            <a:cxnLst/>
            <a:rect l="l" t="t" r="r" b="b"/>
            <a:pathLst>
              <a:path w="1696720" h="723900">
                <a:moveTo>
                  <a:pt x="0" y="120639"/>
                </a:moveTo>
                <a:lnTo>
                  <a:pt x="7615" y="78338"/>
                </a:lnTo>
                <a:lnTo>
                  <a:pt x="28624" y="42590"/>
                </a:lnTo>
                <a:lnTo>
                  <a:pt x="60264" y="16156"/>
                </a:lnTo>
                <a:lnTo>
                  <a:pt x="99778" y="1794"/>
                </a:lnTo>
                <a:lnTo>
                  <a:pt x="1575572" y="0"/>
                </a:lnTo>
                <a:lnTo>
                  <a:pt x="1590230" y="880"/>
                </a:lnTo>
                <a:lnTo>
                  <a:pt x="1630654" y="13266"/>
                </a:lnTo>
                <a:lnTo>
                  <a:pt x="1663604" y="38125"/>
                </a:lnTo>
                <a:lnTo>
                  <a:pt x="1686320" y="72697"/>
                </a:lnTo>
                <a:lnTo>
                  <a:pt x="1696044" y="114221"/>
                </a:lnTo>
                <a:lnTo>
                  <a:pt x="1696211" y="603260"/>
                </a:lnTo>
                <a:lnTo>
                  <a:pt x="1695331" y="617918"/>
                </a:lnTo>
                <a:lnTo>
                  <a:pt x="1682944" y="658342"/>
                </a:lnTo>
                <a:lnTo>
                  <a:pt x="1658086" y="691292"/>
                </a:lnTo>
                <a:lnTo>
                  <a:pt x="1623514" y="714008"/>
                </a:lnTo>
                <a:lnTo>
                  <a:pt x="1581990" y="723732"/>
                </a:lnTo>
                <a:lnTo>
                  <a:pt x="120639" y="723899"/>
                </a:lnTo>
                <a:lnTo>
                  <a:pt x="105981" y="723019"/>
                </a:lnTo>
                <a:lnTo>
                  <a:pt x="65557" y="710633"/>
                </a:lnTo>
                <a:lnTo>
                  <a:pt x="32607" y="685774"/>
                </a:lnTo>
                <a:lnTo>
                  <a:pt x="9891" y="651202"/>
                </a:lnTo>
                <a:lnTo>
                  <a:pt x="167" y="609678"/>
                </a:lnTo>
                <a:lnTo>
                  <a:pt x="0" y="120639"/>
                </a:lnTo>
                <a:close/>
              </a:path>
            </a:pathLst>
          </a:custGeom>
          <a:ln w="1219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71568" y="3290301"/>
            <a:ext cx="7537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djust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22</a:t>
            </a:fld>
            <a:endParaRPr spc="-10" dirty="0"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dirty="0"/>
              <a:t>Mak</a:t>
            </a:r>
            <a:r>
              <a:rPr spc="-15" dirty="0"/>
              <a:t>i</a:t>
            </a:r>
            <a:r>
              <a:rPr dirty="0"/>
              <a:t>ng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/>
              <a:t>Predicti</a:t>
            </a:r>
            <a:r>
              <a:rPr spc="-10" dirty="0"/>
              <a:t>o</a:t>
            </a:r>
            <a:r>
              <a:rPr dirty="0"/>
              <a:t>ns</a:t>
            </a:r>
          </a:p>
        </p:txBody>
      </p:sp>
      <p:sp>
        <p:nvSpPr>
          <p:cNvPr id="4" name="object 4"/>
          <p:cNvSpPr/>
          <p:nvPr/>
        </p:nvSpPr>
        <p:spPr>
          <a:xfrm>
            <a:off x="3947159" y="3102864"/>
            <a:ext cx="1812289" cy="762000"/>
          </a:xfrm>
          <a:custGeom>
            <a:avLst/>
            <a:gdLst/>
            <a:ahLst/>
            <a:cxnLst/>
            <a:rect l="l" t="t" r="r" b="b"/>
            <a:pathLst>
              <a:path w="1812289" h="762000">
                <a:moveTo>
                  <a:pt x="1685025" y="0"/>
                </a:moveTo>
                <a:lnTo>
                  <a:pt x="124883" y="17"/>
                </a:lnTo>
                <a:lnTo>
                  <a:pt x="82704" y="7952"/>
                </a:lnTo>
                <a:lnTo>
                  <a:pt x="46711" y="28627"/>
                </a:lnTo>
                <a:lnTo>
                  <a:pt x="19405" y="59539"/>
                </a:lnTo>
                <a:lnTo>
                  <a:pt x="3290" y="98185"/>
                </a:lnTo>
                <a:lnTo>
                  <a:pt x="0" y="127010"/>
                </a:lnTo>
                <a:lnTo>
                  <a:pt x="17" y="637116"/>
                </a:lnTo>
                <a:lnTo>
                  <a:pt x="7952" y="679295"/>
                </a:lnTo>
                <a:lnTo>
                  <a:pt x="28627" y="715288"/>
                </a:lnTo>
                <a:lnTo>
                  <a:pt x="59539" y="742594"/>
                </a:lnTo>
                <a:lnTo>
                  <a:pt x="98185" y="758709"/>
                </a:lnTo>
                <a:lnTo>
                  <a:pt x="127010" y="761999"/>
                </a:lnTo>
                <a:lnTo>
                  <a:pt x="1687152" y="761982"/>
                </a:lnTo>
                <a:lnTo>
                  <a:pt x="1729331" y="754047"/>
                </a:lnTo>
                <a:lnTo>
                  <a:pt x="1765324" y="733372"/>
                </a:lnTo>
                <a:lnTo>
                  <a:pt x="1792630" y="702460"/>
                </a:lnTo>
                <a:lnTo>
                  <a:pt x="1808745" y="663814"/>
                </a:lnTo>
                <a:lnTo>
                  <a:pt x="1812035" y="634989"/>
                </a:lnTo>
                <a:lnTo>
                  <a:pt x="1812018" y="124883"/>
                </a:lnTo>
                <a:lnTo>
                  <a:pt x="1804083" y="82704"/>
                </a:lnTo>
                <a:lnTo>
                  <a:pt x="1783408" y="46711"/>
                </a:lnTo>
                <a:lnTo>
                  <a:pt x="1752496" y="19405"/>
                </a:lnTo>
                <a:lnTo>
                  <a:pt x="1713850" y="3290"/>
                </a:lnTo>
                <a:lnTo>
                  <a:pt x="1685025" y="0"/>
                </a:lnTo>
                <a:close/>
              </a:path>
            </a:pathLst>
          </a:custGeom>
          <a:solidFill>
            <a:srgbClr val="A8D1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47159" y="3102864"/>
            <a:ext cx="1812289" cy="762000"/>
          </a:xfrm>
          <a:custGeom>
            <a:avLst/>
            <a:gdLst/>
            <a:ahLst/>
            <a:cxnLst/>
            <a:rect l="l" t="t" r="r" b="b"/>
            <a:pathLst>
              <a:path w="1812289" h="762000">
                <a:moveTo>
                  <a:pt x="0" y="127010"/>
                </a:moveTo>
                <a:lnTo>
                  <a:pt x="7263" y="84598"/>
                </a:lnTo>
                <a:lnTo>
                  <a:pt x="27387" y="48252"/>
                </a:lnTo>
                <a:lnTo>
                  <a:pt x="57867" y="20474"/>
                </a:lnTo>
                <a:lnTo>
                  <a:pt x="96200" y="3768"/>
                </a:lnTo>
                <a:lnTo>
                  <a:pt x="1685025" y="0"/>
                </a:lnTo>
                <a:lnTo>
                  <a:pt x="1699682" y="838"/>
                </a:lnTo>
                <a:lnTo>
                  <a:pt x="1740350" y="12666"/>
                </a:lnTo>
                <a:lnTo>
                  <a:pt x="1774118" y="36520"/>
                </a:lnTo>
                <a:lnTo>
                  <a:pt x="1798483" y="69896"/>
                </a:lnTo>
                <a:lnTo>
                  <a:pt x="1810943" y="110291"/>
                </a:lnTo>
                <a:lnTo>
                  <a:pt x="1812035" y="634989"/>
                </a:lnTo>
                <a:lnTo>
                  <a:pt x="1811197" y="649646"/>
                </a:lnTo>
                <a:lnTo>
                  <a:pt x="1799369" y="690314"/>
                </a:lnTo>
                <a:lnTo>
                  <a:pt x="1775515" y="724082"/>
                </a:lnTo>
                <a:lnTo>
                  <a:pt x="1742139" y="748447"/>
                </a:lnTo>
                <a:lnTo>
                  <a:pt x="1701744" y="760907"/>
                </a:lnTo>
                <a:lnTo>
                  <a:pt x="127010" y="761999"/>
                </a:lnTo>
                <a:lnTo>
                  <a:pt x="112353" y="761161"/>
                </a:lnTo>
                <a:lnTo>
                  <a:pt x="71685" y="749333"/>
                </a:lnTo>
                <a:lnTo>
                  <a:pt x="37917" y="725479"/>
                </a:lnTo>
                <a:lnTo>
                  <a:pt x="13552" y="692103"/>
                </a:lnTo>
                <a:lnTo>
                  <a:pt x="1092" y="651708"/>
                </a:lnTo>
                <a:lnTo>
                  <a:pt x="0" y="12701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76344" y="3090672"/>
            <a:ext cx="1224534" cy="567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8996" y="3395471"/>
            <a:ext cx="1396745" cy="567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11526" y="3512951"/>
            <a:ext cx="108267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xtr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89391" y="2005584"/>
            <a:ext cx="1812289" cy="1950720"/>
          </a:xfrm>
          <a:custGeom>
            <a:avLst/>
            <a:gdLst/>
            <a:ahLst/>
            <a:cxnLst/>
            <a:rect l="l" t="t" r="r" b="b"/>
            <a:pathLst>
              <a:path w="1812290" h="1950720">
                <a:moveTo>
                  <a:pt x="1510040" y="0"/>
                </a:moveTo>
                <a:lnTo>
                  <a:pt x="301995" y="0"/>
                </a:lnTo>
                <a:lnTo>
                  <a:pt x="277235" y="1001"/>
                </a:lnTo>
                <a:lnTo>
                  <a:pt x="229442" y="8778"/>
                </a:lnTo>
                <a:lnTo>
                  <a:pt x="184471" y="23736"/>
                </a:lnTo>
                <a:lnTo>
                  <a:pt x="142944" y="45253"/>
                </a:lnTo>
                <a:lnTo>
                  <a:pt x="105485" y="72706"/>
                </a:lnTo>
                <a:lnTo>
                  <a:pt x="72716" y="105473"/>
                </a:lnTo>
                <a:lnTo>
                  <a:pt x="45260" y="142931"/>
                </a:lnTo>
                <a:lnTo>
                  <a:pt x="23741" y="184458"/>
                </a:lnTo>
                <a:lnTo>
                  <a:pt x="8780" y="229433"/>
                </a:lnTo>
                <a:lnTo>
                  <a:pt x="1001" y="277231"/>
                </a:lnTo>
                <a:lnTo>
                  <a:pt x="0" y="301995"/>
                </a:lnTo>
                <a:lnTo>
                  <a:pt x="0" y="1648724"/>
                </a:lnTo>
                <a:lnTo>
                  <a:pt x="3954" y="1697698"/>
                </a:lnTo>
                <a:lnTo>
                  <a:pt x="15401" y="1744160"/>
                </a:lnTo>
                <a:lnTo>
                  <a:pt x="33719" y="1787487"/>
                </a:lnTo>
                <a:lnTo>
                  <a:pt x="58285" y="1827058"/>
                </a:lnTo>
                <a:lnTo>
                  <a:pt x="88475" y="1862249"/>
                </a:lnTo>
                <a:lnTo>
                  <a:pt x="123667" y="1892438"/>
                </a:lnTo>
                <a:lnTo>
                  <a:pt x="163238" y="1917002"/>
                </a:lnTo>
                <a:lnTo>
                  <a:pt x="206565" y="1935319"/>
                </a:lnTo>
                <a:lnTo>
                  <a:pt x="253025" y="1946766"/>
                </a:lnTo>
                <a:lnTo>
                  <a:pt x="301995" y="1950719"/>
                </a:lnTo>
                <a:lnTo>
                  <a:pt x="1510040" y="1950719"/>
                </a:lnTo>
                <a:lnTo>
                  <a:pt x="1559017" y="1946766"/>
                </a:lnTo>
                <a:lnTo>
                  <a:pt x="1605482" y="1935319"/>
                </a:lnTo>
                <a:lnTo>
                  <a:pt x="1648810" y="1917002"/>
                </a:lnTo>
                <a:lnTo>
                  <a:pt x="1688381" y="1892438"/>
                </a:lnTo>
                <a:lnTo>
                  <a:pt x="1723571" y="1862249"/>
                </a:lnTo>
                <a:lnTo>
                  <a:pt x="1753759" y="1827058"/>
                </a:lnTo>
                <a:lnTo>
                  <a:pt x="1778321" y="1787487"/>
                </a:lnTo>
                <a:lnTo>
                  <a:pt x="1796636" y="1744160"/>
                </a:lnTo>
                <a:lnTo>
                  <a:pt x="1808082" y="1697698"/>
                </a:lnTo>
                <a:lnTo>
                  <a:pt x="1812035" y="1648724"/>
                </a:lnTo>
                <a:lnTo>
                  <a:pt x="1812035" y="301995"/>
                </a:lnTo>
                <a:lnTo>
                  <a:pt x="1808082" y="253018"/>
                </a:lnTo>
                <a:lnTo>
                  <a:pt x="1796636" y="206553"/>
                </a:lnTo>
                <a:lnTo>
                  <a:pt x="1778321" y="163225"/>
                </a:lnTo>
                <a:lnTo>
                  <a:pt x="1753759" y="123654"/>
                </a:lnTo>
                <a:lnTo>
                  <a:pt x="1723571" y="88464"/>
                </a:lnTo>
                <a:lnTo>
                  <a:pt x="1688381" y="58276"/>
                </a:lnTo>
                <a:lnTo>
                  <a:pt x="1648810" y="33714"/>
                </a:lnTo>
                <a:lnTo>
                  <a:pt x="1605482" y="15398"/>
                </a:lnTo>
                <a:lnTo>
                  <a:pt x="1559017" y="3953"/>
                </a:lnTo>
                <a:lnTo>
                  <a:pt x="1510040" y="0"/>
                </a:lnTo>
                <a:close/>
              </a:path>
            </a:pathLst>
          </a:custGeom>
          <a:solidFill>
            <a:srgbClr val="B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89391" y="2005584"/>
            <a:ext cx="1812289" cy="1950720"/>
          </a:xfrm>
          <a:custGeom>
            <a:avLst/>
            <a:gdLst/>
            <a:ahLst/>
            <a:cxnLst/>
            <a:rect l="l" t="t" r="r" b="b"/>
            <a:pathLst>
              <a:path w="1812290" h="1950720">
                <a:moveTo>
                  <a:pt x="0" y="301995"/>
                </a:moveTo>
                <a:lnTo>
                  <a:pt x="3954" y="253018"/>
                </a:lnTo>
                <a:lnTo>
                  <a:pt x="15401" y="206553"/>
                </a:lnTo>
                <a:lnTo>
                  <a:pt x="33719" y="163225"/>
                </a:lnTo>
                <a:lnTo>
                  <a:pt x="58285" y="123654"/>
                </a:lnTo>
                <a:lnTo>
                  <a:pt x="88475" y="88464"/>
                </a:lnTo>
                <a:lnTo>
                  <a:pt x="123667" y="58276"/>
                </a:lnTo>
                <a:lnTo>
                  <a:pt x="163238" y="33714"/>
                </a:lnTo>
                <a:lnTo>
                  <a:pt x="206565" y="15398"/>
                </a:lnTo>
                <a:lnTo>
                  <a:pt x="253025" y="3953"/>
                </a:lnTo>
                <a:lnTo>
                  <a:pt x="301995" y="0"/>
                </a:lnTo>
                <a:lnTo>
                  <a:pt x="1510040" y="0"/>
                </a:lnTo>
                <a:lnTo>
                  <a:pt x="1559017" y="3953"/>
                </a:lnTo>
                <a:lnTo>
                  <a:pt x="1605482" y="15398"/>
                </a:lnTo>
                <a:lnTo>
                  <a:pt x="1648810" y="33714"/>
                </a:lnTo>
                <a:lnTo>
                  <a:pt x="1688381" y="58276"/>
                </a:lnTo>
                <a:lnTo>
                  <a:pt x="1723571" y="88464"/>
                </a:lnTo>
                <a:lnTo>
                  <a:pt x="1753759" y="123654"/>
                </a:lnTo>
                <a:lnTo>
                  <a:pt x="1778321" y="163225"/>
                </a:lnTo>
                <a:lnTo>
                  <a:pt x="1796636" y="206553"/>
                </a:lnTo>
                <a:lnTo>
                  <a:pt x="1808082" y="253018"/>
                </a:lnTo>
                <a:lnTo>
                  <a:pt x="1812035" y="301995"/>
                </a:lnTo>
                <a:lnTo>
                  <a:pt x="1812035" y="1648724"/>
                </a:lnTo>
                <a:lnTo>
                  <a:pt x="1808082" y="1697698"/>
                </a:lnTo>
                <a:lnTo>
                  <a:pt x="1796636" y="1744160"/>
                </a:lnTo>
                <a:lnTo>
                  <a:pt x="1778321" y="1787487"/>
                </a:lnTo>
                <a:lnTo>
                  <a:pt x="1753759" y="1827058"/>
                </a:lnTo>
                <a:lnTo>
                  <a:pt x="1723571" y="1862249"/>
                </a:lnTo>
                <a:lnTo>
                  <a:pt x="1688381" y="1892438"/>
                </a:lnTo>
                <a:lnTo>
                  <a:pt x="1648810" y="1917002"/>
                </a:lnTo>
                <a:lnTo>
                  <a:pt x="1605482" y="1935319"/>
                </a:lnTo>
                <a:lnTo>
                  <a:pt x="1559017" y="1946766"/>
                </a:lnTo>
                <a:lnTo>
                  <a:pt x="1510040" y="1950719"/>
                </a:lnTo>
                <a:lnTo>
                  <a:pt x="301995" y="1950719"/>
                </a:lnTo>
                <a:lnTo>
                  <a:pt x="253025" y="1946766"/>
                </a:lnTo>
                <a:lnTo>
                  <a:pt x="206565" y="1935319"/>
                </a:lnTo>
                <a:lnTo>
                  <a:pt x="163238" y="1917002"/>
                </a:lnTo>
                <a:lnTo>
                  <a:pt x="123667" y="1892438"/>
                </a:lnTo>
                <a:lnTo>
                  <a:pt x="88475" y="1862249"/>
                </a:lnTo>
                <a:lnTo>
                  <a:pt x="58285" y="1827058"/>
                </a:lnTo>
                <a:lnTo>
                  <a:pt x="33719" y="1787487"/>
                </a:lnTo>
                <a:lnTo>
                  <a:pt x="15401" y="1744160"/>
                </a:lnTo>
                <a:lnTo>
                  <a:pt x="3954" y="1697698"/>
                </a:lnTo>
                <a:lnTo>
                  <a:pt x="0" y="1648724"/>
                </a:lnTo>
                <a:lnTo>
                  <a:pt x="0" y="301995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66759" y="2435351"/>
            <a:ext cx="1328166" cy="567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62188" y="2740151"/>
            <a:ext cx="1337309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15610" y="2552830"/>
            <a:ext cx="96139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445">
              <a:lnSpc>
                <a:spcPct val="100000"/>
              </a:lnSpc>
            </a:pP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chine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Learning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96300" y="3044951"/>
            <a:ext cx="1006601" cy="5676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01189" y="4316729"/>
            <a:ext cx="9849485" cy="0"/>
          </a:xfrm>
          <a:custGeom>
            <a:avLst/>
            <a:gdLst/>
            <a:ahLst/>
            <a:cxnLst/>
            <a:rect l="l" t="t" r="r" b="b"/>
            <a:pathLst>
              <a:path w="9849485">
                <a:moveTo>
                  <a:pt x="0" y="0"/>
                </a:moveTo>
                <a:lnTo>
                  <a:pt x="9848971" y="0"/>
                </a:lnTo>
              </a:path>
            </a:pathLst>
          </a:custGeom>
          <a:ln w="38099">
            <a:solidFill>
              <a:srgbClr val="00050D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3119" y="3040380"/>
            <a:ext cx="1437640" cy="914400"/>
          </a:xfrm>
          <a:custGeom>
            <a:avLst/>
            <a:gdLst/>
            <a:ahLst/>
            <a:cxnLst/>
            <a:rect l="l" t="t" r="r" b="b"/>
            <a:pathLst>
              <a:path w="1437639" h="914400">
                <a:moveTo>
                  <a:pt x="1237244" y="155813"/>
                </a:moveTo>
                <a:lnTo>
                  <a:pt x="0" y="155813"/>
                </a:lnTo>
                <a:lnTo>
                  <a:pt x="0" y="881252"/>
                </a:lnTo>
                <a:lnTo>
                  <a:pt x="88306" y="896238"/>
                </a:lnTo>
                <a:lnTo>
                  <a:pt x="168262" y="906397"/>
                </a:lnTo>
                <a:lnTo>
                  <a:pt x="240795" y="912168"/>
                </a:lnTo>
                <a:lnTo>
                  <a:pt x="306832" y="913991"/>
                </a:lnTo>
                <a:lnTo>
                  <a:pt x="367301" y="912303"/>
                </a:lnTo>
                <a:lnTo>
                  <a:pt x="423131" y="907544"/>
                </a:lnTo>
                <a:lnTo>
                  <a:pt x="475250" y="900152"/>
                </a:lnTo>
                <a:lnTo>
                  <a:pt x="524584" y="890567"/>
                </a:lnTo>
                <a:lnTo>
                  <a:pt x="572063" y="879227"/>
                </a:lnTo>
                <a:lnTo>
                  <a:pt x="618615" y="866571"/>
                </a:lnTo>
                <a:lnTo>
                  <a:pt x="761981" y="825094"/>
                </a:lnTo>
                <a:lnTo>
                  <a:pt x="814100" y="811562"/>
                </a:lnTo>
                <a:lnTo>
                  <a:pt x="869932" y="798907"/>
                </a:lnTo>
                <a:lnTo>
                  <a:pt x="930403" y="787570"/>
                </a:lnTo>
                <a:lnTo>
                  <a:pt x="996441" y="777988"/>
                </a:lnTo>
                <a:lnTo>
                  <a:pt x="1068976" y="770600"/>
                </a:lnTo>
                <a:lnTo>
                  <a:pt x="1148934" y="765846"/>
                </a:lnTo>
                <a:lnTo>
                  <a:pt x="1237244" y="764164"/>
                </a:lnTo>
                <a:lnTo>
                  <a:pt x="1237244" y="155813"/>
                </a:lnTo>
                <a:close/>
              </a:path>
              <a:path w="1437639" h="914400">
                <a:moveTo>
                  <a:pt x="1330695" y="76961"/>
                </a:moveTo>
                <a:lnTo>
                  <a:pt x="101976" y="76961"/>
                </a:lnTo>
                <a:lnTo>
                  <a:pt x="101976" y="155813"/>
                </a:lnTo>
                <a:lnTo>
                  <a:pt x="1237244" y="155813"/>
                </a:lnTo>
                <a:lnTo>
                  <a:pt x="1237584" y="693388"/>
                </a:lnTo>
                <a:lnTo>
                  <a:pt x="1276763" y="690660"/>
                </a:lnTo>
                <a:lnTo>
                  <a:pt x="1330695" y="689091"/>
                </a:lnTo>
                <a:lnTo>
                  <a:pt x="1330695" y="76961"/>
                </a:lnTo>
                <a:close/>
              </a:path>
              <a:path w="1437639" h="914400">
                <a:moveTo>
                  <a:pt x="1437131" y="0"/>
                </a:moveTo>
                <a:lnTo>
                  <a:pt x="197738" y="0"/>
                </a:lnTo>
                <a:lnTo>
                  <a:pt x="197738" y="76961"/>
                </a:lnTo>
                <a:lnTo>
                  <a:pt x="1330695" y="76961"/>
                </a:lnTo>
                <a:lnTo>
                  <a:pt x="1331026" y="613390"/>
                </a:lnTo>
                <a:lnTo>
                  <a:pt x="1366744" y="611716"/>
                </a:lnTo>
                <a:lnTo>
                  <a:pt x="1399771" y="610695"/>
                </a:lnTo>
                <a:lnTo>
                  <a:pt x="1418180" y="610364"/>
                </a:lnTo>
                <a:lnTo>
                  <a:pt x="1437131" y="610240"/>
                </a:lnTo>
                <a:lnTo>
                  <a:pt x="143713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03119" y="3196193"/>
            <a:ext cx="1237615" cy="758190"/>
          </a:xfrm>
          <a:custGeom>
            <a:avLst/>
            <a:gdLst/>
            <a:ahLst/>
            <a:cxnLst/>
            <a:rect l="l" t="t" r="r" b="b"/>
            <a:pathLst>
              <a:path w="1237614" h="758189">
                <a:moveTo>
                  <a:pt x="0" y="0"/>
                </a:moveTo>
                <a:lnTo>
                  <a:pt x="1237244" y="0"/>
                </a:lnTo>
                <a:lnTo>
                  <a:pt x="1237244" y="608350"/>
                </a:lnTo>
                <a:lnTo>
                  <a:pt x="1148934" y="610032"/>
                </a:lnTo>
                <a:lnTo>
                  <a:pt x="1068976" y="614786"/>
                </a:lnTo>
                <a:lnTo>
                  <a:pt x="996441" y="622174"/>
                </a:lnTo>
                <a:lnTo>
                  <a:pt x="930403" y="631756"/>
                </a:lnTo>
                <a:lnTo>
                  <a:pt x="869932" y="643093"/>
                </a:lnTo>
                <a:lnTo>
                  <a:pt x="814100" y="655748"/>
                </a:lnTo>
                <a:lnTo>
                  <a:pt x="761981" y="669280"/>
                </a:lnTo>
                <a:lnTo>
                  <a:pt x="712646" y="683252"/>
                </a:lnTo>
                <a:lnTo>
                  <a:pt x="665166" y="697223"/>
                </a:lnTo>
                <a:lnTo>
                  <a:pt x="618615" y="710757"/>
                </a:lnTo>
                <a:lnTo>
                  <a:pt x="572063" y="723413"/>
                </a:lnTo>
                <a:lnTo>
                  <a:pt x="524584" y="734753"/>
                </a:lnTo>
                <a:lnTo>
                  <a:pt x="475250" y="744338"/>
                </a:lnTo>
                <a:lnTo>
                  <a:pt x="423131" y="751730"/>
                </a:lnTo>
                <a:lnTo>
                  <a:pt x="367301" y="756489"/>
                </a:lnTo>
                <a:lnTo>
                  <a:pt x="306832" y="758177"/>
                </a:lnTo>
                <a:lnTo>
                  <a:pt x="240795" y="756354"/>
                </a:lnTo>
                <a:lnTo>
                  <a:pt x="168262" y="750583"/>
                </a:lnTo>
                <a:lnTo>
                  <a:pt x="88306" y="740424"/>
                </a:lnTo>
                <a:lnTo>
                  <a:pt x="0" y="725439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05096" y="3117342"/>
            <a:ext cx="1228725" cy="616585"/>
          </a:xfrm>
          <a:custGeom>
            <a:avLst/>
            <a:gdLst/>
            <a:ahLst/>
            <a:cxnLst/>
            <a:rect l="l" t="t" r="r" b="b"/>
            <a:pathLst>
              <a:path w="1228725" h="616585">
                <a:moveTo>
                  <a:pt x="0" y="78851"/>
                </a:moveTo>
                <a:lnTo>
                  <a:pt x="0" y="0"/>
                </a:lnTo>
                <a:lnTo>
                  <a:pt x="1228718" y="0"/>
                </a:lnTo>
                <a:lnTo>
                  <a:pt x="1228718" y="612129"/>
                </a:lnTo>
                <a:lnTo>
                  <a:pt x="1209806" y="612347"/>
                </a:lnTo>
                <a:lnTo>
                  <a:pt x="1191594" y="612913"/>
                </a:lnTo>
                <a:lnTo>
                  <a:pt x="1174786" y="613698"/>
                </a:lnTo>
                <a:lnTo>
                  <a:pt x="1160082" y="614572"/>
                </a:lnTo>
                <a:lnTo>
                  <a:pt x="1148183" y="615405"/>
                </a:lnTo>
                <a:lnTo>
                  <a:pt x="1139791" y="616066"/>
                </a:lnTo>
                <a:lnTo>
                  <a:pt x="1135608" y="616426"/>
                </a:lnTo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00858" y="3040380"/>
            <a:ext cx="1239520" cy="613410"/>
          </a:xfrm>
          <a:custGeom>
            <a:avLst/>
            <a:gdLst/>
            <a:ahLst/>
            <a:cxnLst/>
            <a:rect l="l" t="t" r="r" b="b"/>
            <a:pathLst>
              <a:path w="1239520" h="613410">
                <a:moveTo>
                  <a:pt x="0" y="76961"/>
                </a:moveTo>
                <a:lnTo>
                  <a:pt x="0" y="0"/>
                </a:lnTo>
                <a:lnTo>
                  <a:pt x="1239392" y="0"/>
                </a:lnTo>
                <a:lnTo>
                  <a:pt x="1239392" y="610240"/>
                </a:lnTo>
                <a:lnTo>
                  <a:pt x="1220441" y="610364"/>
                </a:lnTo>
                <a:lnTo>
                  <a:pt x="1202032" y="610695"/>
                </a:lnTo>
                <a:lnTo>
                  <a:pt x="1155471" y="612277"/>
                </a:lnTo>
                <a:lnTo>
                  <a:pt x="1137070" y="613179"/>
                </a:lnTo>
                <a:lnTo>
                  <a:pt x="1133287" y="613390"/>
                </a:lnTo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92451" y="3317747"/>
            <a:ext cx="1267205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245615" y="3435235"/>
            <a:ext cx="9550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03119" y="2005584"/>
            <a:ext cx="1437640" cy="914400"/>
          </a:xfrm>
          <a:custGeom>
            <a:avLst/>
            <a:gdLst/>
            <a:ahLst/>
            <a:cxnLst/>
            <a:rect l="l" t="t" r="r" b="b"/>
            <a:pathLst>
              <a:path w="1437639" h="914400">
                <a:moveTo>
                  <a:pt x="1237244" y="155813"/>
                </a:moveTo>
                <a:lnTo>
                  <a:pt x="0" y="155813"/>
                </a:lnTo>
                <a:lnTo>
                  <a:pt x="0" y="881237"/>
                </a:lnTo>
                <a:lnTo>
                  <a:pt x="88306" y="896225"/>
                </a:lnTo>
                <a:lnTo>
                  <a:pt x="168262" y="906386"/>
                </a:lnTo>
                <a:lnTo>
                  <a:pt x="240795" y="912159"/>
                </a:lnTo>
                <a:lnTo>
                  <a:pt x="306832" y="913983"/>
                </a:lnTo>
                <a:lnTo>
                  <a:pt x="367301" y="912296"/>
                </a:lnTo>
                <a:lnTo>
                  <a:pt x="423131" y="907538"/>
                </a:lnTo>
                <a:lnTo>
                  <a:pt x="475250" y="900148"/>
                </a:lnTo>
                <a:lnTo>
                  <a:pt x="524584" y="890564"/>
                </a:lnTo>
                <a:lnTo>
                  <a:pt x="572063" y="879224"/>
                </a:lnTo>
                <a:lnTo>
                  <a:pt x="618615" y="866569"/>
                </a:lnTo>
                <a:lnTo>
                  <a:pt x="761981" y="825093"/>
                </a:lnTo>
                <a:lnTo>
                  <a:pt x="814100" y="811561"/>
                </a:lnTo>
                <a:lnTo>
                  <a:pt x="869932" y="798907"/>
                </a:lnTo>
                <a:lnTo>
                  <a:pt x="930403" y="787570"/>
                </a:lnTo>
                <a:lnTo>
                  <a:pt x="996441" y="777988"/>
                </a:lnTo>
                <a:lnTo>
                  <a:pt x="1068976" y="770600"/>
                </a:lnTo>
                <a:lnTo>
                  <a:pt x="1148934" y="765846"/>
                </a:lnTo>
                <a:lnTo>
                  <a:pt x="1237244" y="764164"/>
                </a:lnTo>
                <a:lnTo>
                  <a:pt x="1237244" y="155813"/>
                </a:lnTo>
                <a:close/>
              </a:path>
              <a:path w="1437639" h="914400">
                <a:moveTo>
                  <a:pt x="1330695" y="76961"/>
                </a:moveTo>
                <a:lnTo>
                  <a:pt x="101976" y="76961"/>
                </a:lnTo>
                <a:lnTo>
                  <a:pt x="101976" y="155813"/>
                </a:lnTo>
                <a:lnTo>
                  <a:pt x="1237244" y="155813"/>
                </a:lnTo>
                <a:lnTo>
                  <a:pt x="1237584" y="693388"/>
                </a:lnTo>
                <a:lnTo>
                  <a:pt x="1276763" y="690660"/>
                </a:lnTo>
                <a:lnTo>
                  <a:pt x="1330695" y="689091"/>
                </a:lnTo>
                <a:lnTo>
                  <a:pt x="1330695" y="76961"/>
                </a:lnTo>
                <a:close/>
              </a:path>
              <a:path w="1437639" h="914400">
                <a:moveTo>
                  <a:pt x="1437131" y="0"/>
                </a:moveTo>
                <a:lnTo>
                  <a:pt x="197738" y="0"/>
                </a:lnTo>
                <a:lnTo>
                  <a:pt x="197738" y="76961"/>
                </a:lnTo>
                <a:lnTo>
                  <a:pt x="1330695" y="76961"/>
                </a:lnTo>
                <a:lnTo>
                  <a:pt x="1331026" y="613390"/>
                </a:lnTo>
                <a:lnTo>
                  <a:pt x="1366744" y="611716"/>
                </a:lnTo>
                <a:lnTo>
                  <a:pt x="1399771" y="610695"/>
                </a:lnTo>
                <a:lnTo>
                  <a:pt x="1418180" y="610364"/>
                </a:lnTo>
                <a:lnTo>
                  <a:pt x="1437131" y="610240"/>
                </a:lnTo>
                <a:lnTo>
                  <a:pt x="143713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03119" y="2161397"/>
            <a:ext cx="1237615" cy="758190"/>
          </a:xfrm>
          <a:custGeom>
            <a:avLst/>
            <a:gdLst/>
            <a:ahLst/>
            <a:cxnLst/>
            <a:rect l="l" t="t" r="r" b="b"/>
            <a:pathLst>
              <a:path w="1237614" h="758189">
                <a:moveTo>
                  <a:pt x="0" y="0"/>
                </a:moveTo>
                <a:lnTo>
                  <a:pt x="1237244" y="0"/>
                </a:lnTo>
                <a:lnTo>
                  <a:pt x="1237244" y="608350"/>
                </a:lnTo>
                <a:lnTo>
                  <a:pt x="1148934" y="610032"/>
                </a:lnTo>
                <a:lnTo>
                  <a:pt x="1068976" y="614786"/>
                </a:lnTo>
                <a:lnTo>
                  <a:pt x="996441" y="622174"/>
                </a:lnTo>
                <a:lnTo>
                  <a:pt x="930403" y="631756"/>
                </a:lnTo>
                <a:lnTo>
                  <a:pt x="869932" y="643093"/>
                </a:lnTo>
                <a:lnTo>
                  <a:pt x="814100" y="655747"/>
                </a:lnTo>
                <a:lnTo>
                  <a:pt x="761981" y="669279"/>
                </a:lnTo>
                <a:lnTo>
                  <a:pt x="712646" y="683251"/>
                </a:lnTo>
                <a:lnTo>
                  <a:pt x="665166" y="697222"/>
                </a:lnTo>
                <a:lnTo>
                  <a:pt x="618615" y="710755"/>
                </a:lnTo>
                <a:lnTo>
                  <a:pt x="572063" y="723411"/>
                </a:lnTo>
                <a:lnTo>
                  <a:pt x="524584" y="734750"/>
                </a:lnTo>
                <a:lnTo>
                  <a:pt x="475250" y="744334"/>
                </a:lnTo>
                <a:lnTo>
                  <a:pt x="423131" y="751725"/>
                </a:lnTo>
                <a:lnTo>
                  <a:pt x="367301" y="756483"/>
                </a:lnTo>
                <a:lnTo>
                  <a:pt x="306832" y="758169"/>
                </a:lnTo>
                <a:lnTo>
                  <a:pt x="240795" y="756345"/>
                </a:lnTo>
                <a:lnTo>
                  <a:pt x="168262" y="750572"/>
                </a:lnTo>
                <a:lnTo>
                  <a:pt x="88306" y="740411"/>
                </a:lnTo>
                <a:lnTo>
                  <a:pt x="0" y="725423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5096" y="2082546"/>
            <a:ext cx="1228725" cy="616585"/>
          </a:xfrm>
          <a:custGeom>
            <a:avLst/>
            <a:gdLst/>
            <a:ahLst/>
            <a:cxnLst/>
            <a:rect l="l" t="t" r="r" b="b"/>
            <a:pathLst>
              <a:path w="1228725" h="616585">
                <a:moveTo>
                  <a:pt x="0" y="78851"/>
                </a:moveTo>
                <a:lnTo>
                  <a:pt x="0" y="0"/>
                </a:lnTo>
                <a:lnTo>
                  <a:pt x="1228718" y="0"/>
                </a:lnTo>
                <a:lnTo>
                  <a:pt x="1228718" y="612129"/>
                </a:lnTo>
                <a:lnTo>
                  <a:pt x="1209806" y="612347"/>
                </a:lnTo>
                <a:lnTo>
                  <a:pt x="1191594" y="612913"/>
                </a:lnTo>
                <a:lnTo>
                  <a:pt x="1174786" y="613698"/>
                </a:lnTo>
                <a:lnTo>
                  <a:pt x="1160082" y="614572"/>
                </a:lnTo>
                <a:lnTo>
                  <a:pt x="1148183" y="615405"/>
                </a:lnTo>
                <a:lnTo>
                  <a:pt x="1139791" y="616066"/>
                </a:lnTo>
                <a:lnTo>
                  <a:pt x="1135608" y="616426"/>
                </a:lnTo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00858" y="2005584"/>
            <a:ext cx="1239520" cy="613410"/>
          </a:xfrm>
          <a:custGeom>
            <a:avLst/>
            <a:gdLst/>
            <a:ahLst/>
            <a:cxnLst/>
            <a:rect l="l" t="t" r="r" b="b"/>
            <a:pathLst>
              <a:path w="1239520" h="613410">
                <a:moveTo>
                  <a:pt x="0" y="76961"/>
                </a:moveTo>
                <a:lnTo>
                  <a:pt x="0" y="0"/>
                </a:lnTo>
                <a:lnTo>
                  <a:pt x="1239392" y="0"/>
                </a:lnTo>
                <a:lnTo>
                  <a:pt x="1239392" y="610240"/>
                </a:lnTo>
                <a:lnTo>
                  <a:pt x="1220441" y="610364"/>
                </a:lnTo>
                <a:lnTo>
                  <a:pt x="1202032" y="610695"/>
                </a:lnTo>
                <a:lnTo>
                  <a:pt x="1155471" y="612277"/>
                </a:lnTo>
                <a:lnTo>
                  <a:pt x="1137070" y="613179"/>
                </a:lnTo>
                <a:lnTo>
                  <a:pt x="1133287" y="613390"/>
                </a:lnTo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05227" y="2282951"/>
            <a:ext cx="1043177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358391" y="2400684"/>
            <a:ext cx="73088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Labels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73723" y="3040380"/>
            <a:ext cx="1437640" cy="914400"/>
          </a:xfrm>
          <a:custGeom>
            <a:avLst/>
            <a:gdLst/>
            <a:ahLst/>
            <a:cxnLst/>
            <a:rect l="l" t="t" r="r" b="b"/>
            <a:pathLst>
              <a:path w="1437640" h="914400">
                <a:moveTo>
                  <a:pt x="1237244" y="155813"/>
                </a:moveTo>
                <a:lnTo>
                  <a:pt x="0" y="155813"/>
                </a:lnTo>
                <a:lnTo>
                  <a:pt x="0" y="881252"/>
                </a:lnTo>
                <a:lnTo>
                  <a:pt x="88308" y="896238"/>
                </a:lnTo>
                <a:lnTo>
                  <a:pt x="168265" y="906397"/>
                </a:lnTo>
                <a:lnTo>
                  <a:pt x="240798" y="912168"/>
                </a:lnTo>
                <a:lnTo>
                  <a:pt x="306836" y="913991"/>
                </a:lnTo>
                <a:lnTo>
                  <a:pt x="367306" y="912303"/>
                </a:lnTo>
                <a:lnTo>
                  <a:pt x="423137" y="907544"/>
                </a:lnTo>
                <a:lnTo>
                  <a:pt x="475256" y="900152"/>
                </a:lnTo>
                <a:lnTo>
                  <a:pt x="524591" y="890567"/>
                </a:lnTo>
                <a:lnTo>
                  <a:pt x="572070" y="879227"/>
                </a:lnTo>
                <a:lnTo>
                  <a:pt x="618622" y="866571"/>
                </a:lnTo>
                <a:lnTo>
                  <a:pt x="761987" y="825094"/>
                </a:lnTo>
                <a:lnTo>
                  <a:pt x="814106" y="811562"/>
                </a:lnTo>
                <a:lnTo>
                  <a:pt x="869937" y="798907"/>
                </a:lnTo>
                <a:lnTo>
                  <a:pt x="930407" y="787570"/>
                </a:lnTo>
                <a:lnTo>
                  <a:pt x="996445" y="777988"/>
                </a:lnTo>
                <a:lnTo>
                  <a:pt x="1068978" y="770600"/>
                </a:lnTo>
                <a:lnTo>
                  <a:pt x="1148935" y="765846"/>
                </a:lnTo>
                <a:lnTo>
                  <a:pt x="1237244" y="764164"/>
                </a:lnTo>
                <a:lnTo>
                  <a:pt x="1237244" y="155813"/>
                </a:lnTo>
                <a:close/>
              </a:path>
              <a:path w="1437640" h="914400">
                <a:moveTo>
                  <a:pt x="1330695" y="76961"/>
                </a:moveTo>
                <a:lnTo>
                  <a:pt x="101986" y="76961"/>
                </a:lnTo>
                <a:lnTo>
                  <a:pt x="101986" y="155813"/>
                </a:lnTo>
                <a:lnTo>
                  <a:pt x="1237244" y="155813"/>
                </a:lnTo>
                <a:lnTo>
                  <a:pt x="1237584" y="693388"/>
                </a:lnTo>
                <a:lnTo>
                  <a:pt x="1276763" y="690660"/>
                </a:lnTo>
                <a:lnTo>
                  <a:pt x="1330695" y="689091"/>
                </a:lnTo>
                <a:lnTo>
                  <a:pt x="1330695" y="76961"/>
                </a:lnTo>
                <a:close/>
              </a:path>
              <a:path w="1437640" h="914400">
                <a:moveTo>
                  <a:pt x="1437131" y="0"/>
                </a:moveTo>
                <a:lnTo>
                  <a:pt x="197754" y="0"/>
                </a:lnTo>
                <a:lnTo>
                  <a:pt x="197754" y="76961"/>
                </a:lnTo>
                <a:lnTo>
                  <a:pt x="1330695" y="76961"/>
                </a:lnTo>
                <a:lnTo>
                  <a:pt x="1331026" y="613390"/>
                </a:lnTo>
                <a:lnTo>
                  <a:pt x="1366744" y="611716"/>
                </a:lnTo>
                <a:lnTo>
                  <a:pt x="1399771" y="610695"/>
                </a:lnTo>
                <a:lnTo>
                  <a:pt x="1418180" y="610364"/>
                </a:lnTo>
                <a:lnTo>
                  <a:pt x="1437131" y="610240"/>
                </a:lnTo>
                <a:lnTo>
                  <a:pt x="143713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73723" y="3196193"/>
            <a:ext cx="1237615" cy="758190"/>
          </a:xfrm>
          <a:custGeom>
            <a:avLst/>
            <a:gdLst/>
            <a:ahLst/>
            <a:cxnLst/>
            <a:rect l="l" t="t" r="r" b="b"/>
            <a:pathLst>
              <a:path w="1237615" h="758189">
                <a:moveTo>
                  <a:pt x="0" y="0"/>
                </a:moveTo>
                <a:lnTo>
                  <a:pt x="1237244" y="0"/>
                </a:lnTo>
                <a:lnTo>
                  <a:pt x="1237244" y="608350"/>
                </a:lnTo>
                <a:lnTo>
                  <a:pt x="1148935" y="610032"/>
                </a:lnTo>
                <a:lnTo>
                  <a:pt x="1068978" y="614786"/>
                </a:lnTo>
                <a:lnTo>
                  <a:pt x="996445" y="622174"/>
                </a:lnTo>
                <a:lnTo>
                  <a:pt x="930407" y="631756"/>
                </a:lnTo>
                <a:lnTo>
                  <a:pt x="869937" y="643093"/>
                </a:lnTo>
                <a:lnTo>
                  <a:pt x="814106" y="655748"/>
                </a:lnTo>
                <a:lnTo>
                  <a:pt x="761987" y="669280"/>
                </a:lnTo>
                <a:lnTo>
                  <a:pt x="712652" y="683252"/>
                </a:lnTo>
                <a:lnTo>
                  <a:pt x="665173" y="697223"/>
                </a:lnTo>
                <a:lnTo>
                  <a:pt x="618622" y="710757"/>
                </a:lnTo>
                <a:lnTo>
                  <a:pt x="572070" y="723413"/>
                </a:lnTo>
                <a:lnTo>
                  <a:pt x="524591" y="734753"/>
                </a:lnTo>
                <a:lnTo>
                  <a:pt x="475256" y="744338"/>
                </a:lnTo>
                <a:lnTo>
                  <a:pt x="423137" y="751730"/>
                </a:lnTo>
                <a:lnTo>
                  <a:pt x="367306" y="756489"/>
                </a:lnTo>
                <a:lnTo>
                  <a:pt x="306836" y="758177"/>
                </a:lnTo>
                <a:lnTo>
                  <a:pt x="240798" y="756354"/>
                </a:lnTo>
                <a:lnTo>
                  <a:pt x="168265" y="750583"/>
                </a:lnTo>
                <a:lnTo>
                  <a:pt x="88308" y="740424"/>
                </a:lnTo>
                <a:lnTo>
                  <a:pt x="0" y="725439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75709" y="3117342"/>
            <a:ext cx="1228725" cy="616585"/>
          </a:xfrm>
          <a:custGeom>
            <a:avLst/>
            <a:gdLst/>
            <a:ahLst/>
            <a:cxnLst/>
            <a:rect l="l" t="t" r="r" b="b"/>
            <a:pathLst>
              <a:path w="1228725" h="616585">
                <a:moveTo>
                  <a:pt x="0" y="78851"/>
                </a:moveTo>
                <a:lnTo>
                  <a:pt x="0" y="0"/>
                </a:lnTo>
                <a:lnTo>
                  <a:pt x="1228709" y="0"/>
                </a:lnTo>
                <a:lnTo>
                  <a:pt x="1228709" y="612129"/>
                </a:lnTo>
                <a:lnTo>
                  <a:pt x="1209797" y="612347"/>
                </a:lnTo>
                <a:lnTo>
                  <a:pt x="1191585" y="612913"/>
                </a:lnTo>
                <a:lnTo>
                  <a:pt x="1174777" y="613698"/>
                </a:lnTo>
                <a:lnTo>
                  <a:pt x="1160072" y="614572"/>
                </a:lnTo>
                <a:lnTo>
                  <a:pt x="1148174" y="615405"/>
                </a:lnTo>
                <a:lnTo>
                  <a:pt x="1139782" y="616066"/>
                </a:lnTo>
                <a:lnTo>
                  <a:pt x="1135598" y="616426"/>
                </a:lnTo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71478" y="3040380"/>
            <a:ext cx="1239520" cy="613410"/>
          </a:xfrm>
          <a:custGeom>
            <a:avLst/>
            <a:gdLst/>
            <a:ahLst/>
            <a:cxnLst/>
            <a:rect l="l" t="t" r="r" b="b"/>
            <a:pathLst>
              <a:path w="1239520" h="613410">
                <a:moveTo>
                  <a:pt x="0" y="76961"/>
                </a:moveTo>
                <a:lnTo>
                  <a:pt x="0" y="0"/>
                </a:lnTo>
                <a:lnTo>
                  <a:pt x="1239377" y="0"/>
                </a:lnTo>
                <a:lnTo>
                  <a:pt x="1239377" y="610240"/>
                </a:lnTo>
                <a:lnTo>
                  <a:pt x="1220426" y="610364"/>
                </a:lnTo>
                <a:lnTo>
                  <a:pt x="1202016" y="610695"/>
                </a:lnTo>
                <a:lnTo>
                  <a:pt x="1155455" y="612277"/>
                </a:lnTo>
                <a:lnTo>
                  <a:pt x="1137055" y="613179"/>
                </a:lnTo>
                <a:lnTo>
                  <a:pt x="1133272" y="613390"/>
                </a:lnTo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55435" y="3317747"/>
            <a:ext cx="1279397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309111" y="3435235"/>
            <a:ext cx="96710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res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51732" y="4994147"/>
            <a:ext cx="1811020" cy="807720"/>
          </a:xfrm>
          <a:custGeom>
            <a:avLst/>
            <a:gdLst/>
            <a:ahLst/>
            <a:cxnLst/>
            <a:rect l="l" t="t" r="r" b="b"/>
            <a:pathLst>
              <a:path w="1811020" h="807720">
                <a:moveTo>
                  <a:pt x="1675881" y="0"/>
                </a:moveTo>
                <a:lnTo>
                  <a:pt x="120083" y="778"/>
                </a:lnTo>
                <a:lnTo>
                  <a:pt x="79124" y="11954"/>
                </a:lnTo>
                <a:lnTo>
                  <a:pt x="44491" y="34660"/>
                </a:lnTo>
                <a:lnTo>
                  <a:pt x="18410" y="66667"/>
                </a:lnTo>
                <a:lnTo>
                  <a:pt x="3110" y="105744"/>
                </a:lnTo>
                <a:lnTo>
                  <a:pt x="0" y="134624"/>
                </a:lnTo>
                <a:lnTo>
                  <a:pt x="778" y="687650"/>
                </a:lnTo>
                <a:lnTo>
                  <a:pt x="11953" y="728619"/>
                </a:lnTo>
                <a:lnTo>
                  <a:pt x="34658" y="763250"/>
                </a:lnTo>
                <a:lnTo>
                  <a:pt x="66665" y="789321"/>
                </a:lnTo>
                <a:lnTo>
                  <a:pt x="105746" y="804611"/>
                </a:lnTo>
                <a:lnTo>
                  <a:pt x="134630" y="807719"/>
                </a:lnTo>
                <a:lnTo>
                  <a:pt x="1690428" y="806942"/>
                </a:lnTo>
                <a:lnTo>
                  <a:pt x="1731387" y="795774"/>
                </a:lnTo>
                <a:lnTo>
                  <a:pt x="1766020" y="773080"/>
                </a:lnTo>
                <a:lnTo>
                  <a:pt x="1792101" y="741079"/>
                </a:lnTo>
                <a:lnTo>
                  <a:pt x="1807401" y="701993"/>
                </a:lnTo>
                <a:lnTo>
                  <a:pt x="1810511" y="673095"/>
                </a:lnTo>
                <a:lnTo>
                  <a:pt x="1809733" y="120080"/>
                </a:lnTo>
                <a:lnTo>
                  <a:pt x="1798558" y="79126"/>
                </a:lnTo>
                <a:lnTo>
                  <a:pt x="1775853" y="44494"/>
                </a:lnTo>
                <a:lnTo>
                  <a:pt x="1743846" y="18412"/>
                </a:lnTo>
                <a:lnTo>
                  <a:pt x="1704765" y="3111"/>
                </a:lnTo>
                <a:lnTo>
                  <a:pt x="1675881" y="0"/>
                </a:lnTo>
                <a:close/>
              </a:path>
            </a:pathLst>
          </a:custGeom>
          <a:solidFill>
            <a:srgbClr val="A8D1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51732" y="4994147"/>
            <a:ext cx="1811020" cy="807720"/>
          </a:xfrm>
          <a:custGeom>
            <a:avLst/>
            <a:gdLst/>
            <a:ahLst/>
            <a:cxnLst/>
            <a:rect l="l" t="t" r="r" b="b"/>
            <a:pathLst>
              <a:path w="1811020" h="807720">
                <a:moveTo>
                  <a:pt x="0" y="134624"/>
                </a:moveTo>
                <a:lnTo>
                  <a:pt x="6875" y="92071"/>
                </a:lnTo>
                <a:lnTo>
                  <a:pt x="26016" y="55102"/>
                </a:lnTo>
                <a:lnTo>
                  <a:pt x="55195" y="25948"/>
                </a:lnTo>
                <a:lnTo>
                  <a:pt x="92184" y="6838"/>
                </a:lnTo>
                <a:lnTo>
                  <a:pt x="1675881" y="0"/>
                </a:lnTo>
                <a:lnTo>
                  <a:pt x="1690551" y="791"/>
                </a:lnTo>
                <a:lnTo>
                  <a:pt x="1731495" y="12004"/>
                </a:lnTo>
                <a:lnTo>
                  <a:pt x="1766108" y="34740"/>
                </a:lnTo>
                <a:lnTo>
                  <a:pt x="1792161" y="66769"/>
                </a:lnTo>
                <a:lnTo>
                  <a:pt x="1807427" y="105864"/>
                </a:lnTo>
                <a:lnTo>
                  <a:pt x="1810511" y="673095"/>
                </a:lnTo>
                <a:lnTo>
                  <a:pt x="1809720" y="687773"/>
                </a:lnTo>
                <a:lnTo>
                  <a:pt x="1798509" y="728728"/>
                </a:lnTo>
                <a:lnTo>
                  <a:pt x="1775774" y="763337"/>
                </a:lnTo>
                <a:lnTo>
                  <a:pt x="1743744" y="789380"/>
                </a:lnTo>
                <a:lnTo>
                  <a:pt x="1704646" y="804637"/>
                </a:lnTo>
                <a:lnTo>
                  <a:pt x="134630" y="807719"/>
                </a:lnTo>
                <a:lnTo>
                  <a:pt x="119960" y="806929"/>
                </a:lnTo>
                <a:lnTo>
                  <a:pt x="79016" y="795725"/>
                </a:lnTo>
                <a:lnTo>
                  <a:pt x="44403" y="773001"/>
                </a:lnTo>
                <a:lnTo>
                  <a:pt x="18350" y="740977"/>
                </a:lnTo>
                <a:lnTo>
                  <a:pt x="3084" y="701874"/>
                </a:lnTo>
                <a:lnTo>
                  <a:pt x="0" y="134624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79391" y="5004815"/>
            <a:ext cx="1224534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62044" y="5309615"/>
            <a:ext cx="1396745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315463" y="5123185"/>
            <a:ext cx="108267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6839">
              <a:lnSpc>
                <a:spcPct val="100000"/>
              </a:lnSpc>
            </a:pPr>
            <a:r>
              <a:rPr sz="20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ea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re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xtr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03119" y="50474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39" h="704214">
                <a:moveTo>
                  <a:pt x="1437131" y="0"/>
                </a:moveTo>
                <a:lnTo>
                  <a:pt x="0" y="0"/>
                </a:lnTo>
                <a:lnTo>
                  <a:pt x="0" y="666070"/>
                </a:lnTo>
                <a:lnTo>
                  <a:pt x="102575" y="682150"/>
                </a:lnTo>
                <a:lnTo>
                  <a:pt x="195449" y="693524"/>
                </a:lnTo>
                <a:lnTo>
                  <a:pt x="279701" y="700611"/>
                </a:lnTo>
                <a:lnTo>
                  <a:pt x="356408" y="703831"/>
                </a:lnTo>
                <a:lnTo>
                  <a:pt x="426648" y="703604"/>
                </a:lnTo>
                <a:lnTo>
                  <a:pt x="491499" y="700349"/>
                </a:lnTo>
                <a:lnTo>
                  <a:pt x="552038" y="694487"/>
                </a:lnTo>
                <a:lnTo>
                  <a:pt x="609343" y="686437"/>
                </a:lnTo>
                <a:lnTo>
                  <a:pt x="664493" y="676618"/>
                </a:lnTo>
                <a:lnTo>
                  <a:pt x="718565" y="665451"/>
                </a:lnTo>
                <a:lnTo>
                  <a:pt x="885093" y="628056"/>
                </a:lnTo>
                <a:lnTo>
                  <a:pt x="945632" y="615693"/>
                </a:lnTo>
                <a:lnTo>
                  <a:pt x="1010483" y="604080"/>
                </a:lnTo>
                <a:lnTo>
                  <a:pt x="1080723" y="593637"/>
                </a:lnTo>
                <a:lnTo>
                  <a:pt x="1157430" y="584784"/>
                </a:lnTo>
                <a:lnTo>
                  <a:pt x="1241682" y="577941"/>
                </a:lnTo>
                <a:lnTo>
                  <a:pt x="1334556" y="573527"/>
                </a:lnTo>
                <a:lnTo>
                  <a:pt x="1437131" y="571963"/>
                </a:lnTo>
                <a:lnTo>
                  <a:pt x="143713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03119" y="50474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39" h="704214">
                <a:moveTo>
                  <a:pt x="0" y="0"/>
                </a:moveTo>
                <a:lnTo>
                  <a:pt x="1437131" y="0"/>
                </a:lnTo>
                <a:lnTo>
                  <a:pt x="1437131" y="571963"/>
                </a:lnTo>
                <a:lnTo>
                  <a:pt x="1334556" y="573527"/>
                </a:lnTo>
                <a:lnTo>
                  <a:pt x="1241682" y="577941"/>
                </a:lnTo>
                <a:lnTo>
                  <a:pt x="1157430" y="584784"/>
                </a:lnTo>
                <a:lnTo>
                  <a:pt x="1080723" y="593637"/>
                </a:lnTo>
                <a:lnTo>
                  <a:pt x="1010483" y="604080"/>
                </a:lnTo>
                <a:lnTo>
                  <a:pt x="945632" y="615693"/>
                </a:lnTo>
                <a:lnTo>
                  <a:pt x="885093" y="628056"/>
                </a:lnTo>
                <a:lnTo>
                  <a:pt x="827788" y="640750"/>
                </a:lnTo>
                <a:lnTo>
                  <a:pt x="772638" y="653355"/>
                </a:lnTo>
                <a:lnTo>
                  <a:pt x="718565" y="665451"/>
                </a:lnTo>
                <a:lnTo>
                  <a:pt x="664493" y="676618"/>
                </a:lnTo>
                <a:lnTo>
                  <a:pt x="609343" y="686437"/>
                </a:lnTo>
                <a:lnTo>
                  <a:pt x="552038" y="694487"/>
                </a:lnTo>
                <a:lnTo>
                  <a:pt x="491499" y="700349"/>
                </a:lnTo>
                <a:lnTo>
                  <a:pt x="426648" y="703604"/>
                </a:lnTo>
                <a:lnTo>
                  <a:pt x="356408" y="703831"/>
                </a:lnTo>
                <a:lnTo>
                  <a:pt x="279701" y="700611"/>
                </a:lnTo>
                <a:lnTo>
                  <a:pt x="195449" y="693524"/>
                </a:lnTo>
                <a:lnTo>
                  <a:pt x="102575" y="682150"/>
                </a:lnTo>
                <a:lnTo>
                  <a:pt x="0" y="66607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82011" y="5091684"/>
            <a:ext cx="889253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2534160" y="5210307"/>
            <a:ext cx="57658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173723" y="50474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40" h="704214">
                <a:moveTo>
                  <a:pt x="1437131" y="0"/>
                </a:moveTo>
                <a:lnTo>
                  <a:pt x="0" y="0"/>
                </a:lnTo>
                <a:lnTo>
                  <a:pt x="0" y="666070"/>
                </a:lnTo>
                <a:lnTo>
                  <a:pt x="102575" y="682150"/>
                </a:lnTo>
                <a:lnTo>
                  <a:pt x="195449" y="693524"/>
                </a:lnTo>
                <a:lnTo>
                  <a:pt x="279701" y="700611"/>
                </a:lnTo>
                <a:lnTo>
                  <a:pt x="356408" y="703831"/>
                </a:lnTo>
                <a:lnTo>
                  <a:pt x="426648" y="703604"/>
                </a:lnTo>
                <a:lnTo>
                  <a:pt x="491499" y="700349"/>
                </a:lnTo>
                <a:lnTo>
                  <a:pt x="552038" y="694487"/>
                </a:lnTo>
                <a:lnTo>
                  <a:pt x="609343" y="686437"/>
                </a:lnTo>
                <a:lnTo>
                  <a:pt x="664493" y="676618"/>
                </a:lnTo>
                <a:lnTo>
                  <a:pt x="718565" y="665451"/>
                </a:lnTo>
                <a:lnTo>
                  <a:pt x="885093" y="628056"/>
                </a:lnTo>
                <a:lnTo>
                  <a:pt x="945632" y="615693"/>
                </a:lnTo>
                <a:lnTo>
                  <a:pt x="1010483" y="604080"/>
                </a:lnTo>
                <a:lnTo>
                  <a:pt x="1080723" y="593637"/>
                </a:lnTo>
                <a:lnTo>
                  <a:pt x="1157430" y="584784"/>
                </a:lnTo>
                <a:lnTo>
                  <a:pt x="1241682" y="577941"/>
                </a:lnTo>
                <a:lnTo>
                  <a:pt x="1334556" y="573527"/>
                </a:lnTo>
                <a:lnTo>
                  <a:pt x="1437131" y="571963"/>
                </a:lnTo>
                <a:lnTo>
                  <a:pt x="143713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73723" y="50474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40" h="704214">
                <a:moveTo>
                  <a:pt x="0" y="0"/>
                </a:moveTo>
                <a:lnTo>
                  <a:pt x="1437131" y="0"/>
                </a:lnTo>
                <a:lnTo>
                  <a:pt x="1437131" y="571963"/>
                </a:lnTo>
                <a:lnTo>
                  <a:pt x="1334556" y="573527"/>
                </a:lnTo>
                <a:lnTo>
                  <a:pt x="1241682" y="577941"/>
                </a:lnTo>
                <a:lnTo>
                  <a:pt x="1157430" y="584784"/>
                </a:lnTo>
                <a:lnTo>
                  <a:pt x="1080723" y="593637"/>
                </a:lnTo>
                <a:lnTo>
                  <a:pt x="1010483" y="604080"/>
                </a:lnTo>
                <a:lnTo>
                  <a:pt x="945632" y="615693"/>
                </a:lnTo>
                <a:lnTo>
                  <a:pt x="885093" y="628056"/>
                </a:lnTo>
                <a:lnTo>
                  <a:pt x="827788" y="640750"/>
                </a:lnTo>
                <a:lnTo>
                  <a:pt x="772638" y="653355"/>
                </a:lnTo>
                <a:lnTo>
                  <a:pt x="718565" y="665451"/>
                </a:lnTo>
                <a:lnTo>
                  <a:pt x="664493" y="676618"/>
                </a:lnTo>
                <a:lnTo>
                  <a:pt x="609343" y="686437"/>
                </a:lnTo>
                <a:lnTo>
                  <a:pt x="552038" y="694487"/>
                </a:lnTo>
                <a:lnTo>
                  <a:pt x="491499" y="700349"/>
                </a:lnTo>
                <a:lnTo>
                  <a:pt x="426648" y="703604"/>
                </a:lnTo>
                <a:lnTo>
                  <a:pt x="356408" y="703831"/>
                </a:lnTo>
                <a:lnTo>
                  <a:pt x="279701" y="700611"/>
                </a:lnTo>
                <a:lnTo>
                  <a:pt x="195449" y="693524"/>
                </a:lnTo>
                <a:lnTo>
                  <a:pt x="102575" y="682150"/>
                </a:lnTo>
                <a:lnTo>
                  <a:pt x="0" y="66607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56020" y="5091684"/>
            <a:ext cx="1279397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409187" y="5210307"/>
            <a:ext cx="9671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ea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res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089391" y="4994147"/>
            <a:ext cx="1812289" cy="807720"/>
          </a:xfrm>
          <a:custGeom>
            <a:avLst/>
            <a:gdLst/>
            <a:ahLst/>
            <a:cxnLst/>
            <a:rect l="l" t="t" r="r" b="b"/>
            <a:pathLst>
              <a:path w="1812290" h="807720">
                <a:moveTo>
                  <a:pt x="1677405" y="0"/>
                </a:moveTo>
                <a:lnTo>
                  <a:pt x="120083" y="778"/>
                </a:lnTo>
                <a:lnTo>
                  <a:pt x="79124" y="11954"/>
                </a:lnTo>
                <a:lnTo>
                  <a:pt x="44491" y="34660"/>
                </a:lnTo>
                <a:lnTo>
                  <a:pt x="18410" y="66667"/>
                </a:lnTo>
                <a:lnTo>
                  <a:pt x="3110" y="105744"/>
                </a:lnTo>
                <a:lnTo>
                  <a:pt x="0" y="134624"/>
                </a:lnTo>
                <a:lnTo>
                  <a:pt x="778" y="687650"/>
                </a:lnTo>
                <a:lnTo>
                  <a:pt x="11953" y="728619"/>
                </a:lnTo>
                <a:lnTo>
                  <a:pt x="34658" y="763250"/>
                </a:lnTo>
                <a:lnTo>
                  <a:pt x="66665" y="789321"/>
                </a:lnTo>
                <a:lnTo>
                  <a:pt x="105746" y="804611"/>
                </a:lnTo>
                <a:lnTo>
                  <a:pt x="134630" y="807719"/>
                </a:lnTo>
                <a:lnTo>
                  <a:pt x="1691952" y="806942"/>
                </a:lnTo>
                <a:lnTo>
                  <a:pt x="1732911" y="795774"/>
                </a:lnTo>
                <a:lnTo>
                  <a:pt x="1767544" y="773080"/>
                </a:lnTo>
                <a:lnTo>
                  <a:pt x="1793625" y="741079"/>
                </a:lnTo>
                <a:lnTo>
                  <a:pt x="1808925" y="701993"/>
                </a:lnTo>
                <a:lnTo>
                  <a:pt x="1812035" y="673095"/>
                </a:lnTo>
                <a:lnTo>
                  <a:pt x="1811257" y="120080"/>
                </a:lnTo>
                <a:lnTo>
                  <a:pt x="1800082" y="79126"/>
                </a:lnTo>
                <a:lnTo>
                  <a:pt x="1777377" y="44494"/>
                </a:lnTo>
                <a:lnTo>
                  <a:pt x="1745370" y="18412"/>
                </a:lnTo>
                <a:lnTo>
                  <a:pt x="1706289" y="3111"/>
                </a:lnTo>
                <a:lnTo>
                  <a:pt x="1677405" y="0"/>
                </a:lnTo>
                <a:close/>
              </a:path>
            </a:pathLst>
          </a:custGeom>
          <a:solidFill>
            <a:srgbClr val="B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89391" y="4994147"/>
            <a:ext cx="1812289" cy="807720"/>
          </a:xfrm>
          <a:custGeom>
            <a:avLst/>
            <a:gdLst/>
            <a:ahLst/>
            <a:cxnLst/>
            <a:rect l="l" t="t" r="r" b="b"/>
            <a:pathLst>
              <a:path w="1812290" h="807720">
                <a:moveTo>
                  <a:pt x="0" y="134624"/>
                </a:moveTo>
                <a:lnTo>
                  <a:pt x="6875" y="92071"/>
                </a:lnTo>
                <a:lnTo>
                  <a:pt x="26016" y="55102"/>
                </a:lnTo>
                <a:lnTo>
                  <a:pt x="55195" y="25948"/>
                </a:lnTo>
                <a:lnTo>
                  <a:pt x="92184" y="6838"/>
                </a:lnTo>
                <a:lnTo>
                  <a:pt x="1677405" y="0"/>
                </a:lnTo>
                <a:lnTo>
                  <a:pt x="1692075" y="791"/>
                </a:lnTo>
                <a:lnTo>
                  <a:pt x="1733019" y="12004"/>
                </a:lnTo>
                <a:lnTo>
                  <a:pt x="1767632" y="34740"/>
                </a:lnTo>
                <a:lnTo>
                  <a:pt x="1793685" y="66769"/>
                </a:lnTo>
                <a:lnTo>
                  <a:pt x="1808951" y="105864"/>
                </a:lnTo>
                <a:lnTo>
                  <a:pt x="1812035" y="673095"/>
                </a:lnTo>
                <a:lnTo>
                  <a:pt x="1811244" y="687773"/>
                </a:lnTo>
                <a:lnTo>
                  <a:pt x="1800033" y="728728"/>
                </a:lnTo>
                <a:lnTo>
                  <a:pt x="1777298" y="763337"/>
                </a:lnTo>
                <a:lnTo>
                  <a:pt x="1745268" y="789380"/>
                </a:lnTo>
                <a:lnTo>
                  <a:pt x="1706170" y="804637"/>
                </a:lnTo>
                <a:lnTo>
                  <a:pt x="134630" y="807719"/>
                </a:lnTo>
                <a:lnTo>
                  <a:pt x="119960" y="806929"/>
                </a:lnTo>
                <a:lnTo>
                  <a:pt x="79016" y="795725"/>
                </a:lnTo>
                <a:lnTo>
                  <a:pt x="44403" y="773001"/>
                </a:lnTo>
                <a:lnTo>
                  <a:pt x="18350" y="740977"/>
                </a:lnTo>
                <a:lnTo>
                  <a:pt x="3084" y="701874"/>
                </a:lnTo>
                <a:lnTo>
                  <a:pt x="0" y="134624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35340" y="5004815"/>
            <a:ext cx="1194053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53043" y="5309615"/>
            <a:ext cx="1294638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506212" y="5123185"/>
            <a:ext cx="98107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915">
              <a:lnSpc>
                <a:spcPct val="100000"/>
              </a:lnSpc>
            </a:pPr>
            <a:r>
              <a:rPr sz="2000" spc="-13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ra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ned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cl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ier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40373" y="3393551"/>
            <a:ext cx="407034" cy="190500"/>
          </a:xfrm>
          <a:custGeom>
            <a:avLst/>
            <a:gdLst/>
            <a:ahLst/>
            <a:cxnLst/>
            <a:rect l="l" t="t" r="r" b="b"/>
            <a:pathLst>
              <a:path w="407035" h="190500">
                <a:moveTo>
                  <a:pt x="386840" y="75437"/>
                </a:moveTo>
                <a:lnTo>
                  <a:pt x="311170" y="75437"/>
                </a:lnTo>
                <a:lnTo>
                  <a:pt x="312541" y="113537"/>
                </a:lnTo>
                <a:lnTo>
                  <a:pt x="293479" y="114215"/>
                </a:lnTo>
                <a:lnTo>
                  <a:pt x="296174" y="190378"/>
                </a:lnTo>
                <a:lnTo>
                  <a:pt x="407029" y="91074"/>
                </a:lnTo>
                <a:lnTo>
                  <a:pt x="386840" y="75437"/>
                </a:lnTo>
                <a:close/>
              </a:path>
              <a:path w="407035" h="190500">
                <a:moveTo>
                  <a:pt x="292131" y="76122"/>
                </a:moveTo>
                <a:lnTo>
                  <a:pt x="0" y="86624"/>
                </a:lnTo>
                <a:lnTo>
                  <a:pt x="1280" y="124602"/>
                </a:lnTo>
                <a:lnTo>
                  <a:pt x="293479" y="114215"/>
                </a:lnTo>
                <a:lnTo>
                  <a:pt x="292131" y="76122"/>
                </a:lnTo>
                <a:close/>
              </a:path>
              <a:path w="407035" h="190500">
                <a:moveTo>
                  <a:pt x="311170" y="75437"/>
                </a:moveTo>
                <a:lnTo>
                  <a:pt x="292131" y="76122"/>
                </a:lnTo>
                <a:lnTo>
                  <a:pt x="293479" y="114215"/>
                </a:lnTo>
                <a:lnTo>
                  <a:pt x="312541" y="113537"/>
                </a:lnTo>
                <a:lnTo>
                  <a:pt x="311170" y="75437"/>
                </a:lnTo>
                <a:close/>
              </a:path>
              <a:path w="407035" h="190500">
                <a:moveTo>
                  <a:pt x="289438" y="0"/>
                </a:moveTo>
                <a:lnTo>
                  <a:pt x="292131" y="76122"/>
                </a:lnTo>
                <a:lnTo>
                  <a:pt x="311170" y="75437"/>
                </a:lnTo>
                <a:lnTo>
                  <a:pt x="386840" y="75437"/>
                </a:lnTo>
                <a:lnTo>
                  <a:pt x="289438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59317" y="3399922"/>
            <a:ext cx="415290" cy="190500"/>
          </a:xfrm>
          <a:custGeom>
            <a:avLst/>
            <a:gdLst/>
            <a:ahLst/>
            <a:cxnLst/>
            <a:rect l="l" t="t" r="r" b="b"/>
            <a:pathLst>
              <a:path w="415289" h="190500">
                <a:moveTo>
                  <a:pt x="304434" y="0"/>
                </a:moveTo>
                <a:lnTo>
                  <a:pt x="301739" y="76172"/>
                </a:lnTo>
                <a:lnTo>
                  <a:pt x="320801" y="76840"/>
                </a:lnTo>
                <a:lnTo>
                  <a:pt x="319399" y="114940"/>
                </a:lnTo>
                <a:lnTo>
                  <a:pt x="300367" y="114940"/>
                </a:lnTo>
                <a:lnTo>
                  <a:pt x="297698" y="190378"/>
                </a:lnTo>
                <a:lnTo>
                  <a:pt x="394970" y="114940"/>
                </a:lnTo>
                <a:lnTo>
                  <a:pt x="319399" y="114940"/>
                </a:lnTo>
                <a:lnTo>
                  <a:pt x="300390" y="114274"/>
                </a:lnTo>
                <a:lnTo>
                  <a:pt x="395829" y="114274"/>
                </a:lnTo>
                <a:lnTo>
                  <a:pt x="415289" y="99181"/>
                </a:lnTo>
                <a:lnTo>
                  <a:pt x="304434" y="0"/>
                </a:lnTo>
                <a:close/>
              </a:path>
              <a:path w="415289" h="190500">
                <a:moveTo>
                  <a:pt x="301739" y="76172"/>
                </a:moveTo>
                <a:lnTo>
                  <a:pt x="300390" y="114274"/>
                </a:lnTo>
                <a:lnTo>
                  <a:pt x="319399" y="114940"/>
                </a:lnTo>
                <a:lnTo>
                  <a:pt x="320801" y="76840"/>
                </a:lnTo>
                <a:lnTo>
                  <a:pt x="301739" y="76172"/>
                </a:lnTo>
                <a:close/>
              </a:path>
              <a:path w="415289" h="190500">
                <a:moveTo>
                  <a:pt x="1280" y="65653"/>
                </a:moveTo>
                <a:lnTo>
                  <a:pt x="0" y="103753"/>
                </a:lnTo>
                <a:lnTo>
                  <a:pt x="300390" y="114274"/>
                </a:lnTo>
                <a:lnTo>
                  <a:pt x="301739" y="76172"/>
                </a:lnTo>
                <a:lnTo>
                  <a:pt x="1280" y="65653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11374" y="3398763"/>
            <a:ext cx="480059" cy="190500"/>
          </a:xfrm>
          <a:custGeom>
            <a:avLst/>
            <a:gdLst/>
            <a:ahLst/>
            <a:cxnLst/>
            <a:rect l="l" t="t" r="r" b="b"/>
            <a:pathLst>
              <a:path w="480059" h="190500">
                <a:moveTo>
                  <a:pt x="457699" y="75834"/>
                </a:moveTo>
                <a:lnTo>
                  <a:pt x="384047" y="75834"/>
                </a:lnTo>
                <a:lnTo>
                  <a:pt x="384688" y="113934"/>
                </a:lnTo>
                <a:lnTo>
                  <a:pt x="365594" y="114223"/>
                </a:lnTo>
                <a:lnTo>
                  <a:pt x="366765" y="190499"/>
                </a:lnTo>
                <a:lnTo>
                  <a:pt x="479541" y="93482"/>
                </a:lnTo>
                <a:lnTo>
                  <a:pt x="457699" y="75834"/>
                </a:lnTo>
                <a:close/>
              </a:path>
              <a:path w="480059" h="190500">
                <a:moveTo>
                  <a:pt x="365008" y="76122"/>
                </a:moveTo>
                <a:lnTo>
                  <a:pt x="0" y="81655"/>
                </a:lnTo>
                <a:lnTo>
                  <a:pt x="487" y="119755"/>
                </a:lnTo>
                <a:lnTo>
                  <a:pt x="365594" y="114223"/>
                </a:lnTo>
                <a:lnTo>
                  <a:pt x="365008" y="76122"/>
                </a:lnTo>
                <a:close/>
              </a:path>
              <a:path w="480059" h="190500">
                <a:moveTo>
                  <a:pt x="384047" y="75834"/>
                </a:moveTo>
                <a:lnTo>
                  <a:pt x="365008" y="76122"/>
                </a:lnTo>
                <a:lnTo>
                  <a:pt x="365594" y="114223"/>
                </a:lnTo>
                <a:lnTo>
                  <a:pt x="384688" y="113934"/>
                </a:lnTo>
                <a:lnTo>
                  <a:pt x="384047" y="75834"/>
                </a:lnTo>
                <a:close/>
              </a:path>
              <a:path w="480059" h="190500">
                <a:moveTo>
                  <a:pt x="363839" y="0"/>
                </a:moveTo>
                <a:lnTo>
                  <a:pt x="365008" y="76122"/>
                </a:lnTo>
                <a:lnTo>
                  <a:pt x="384047" y="75834"/>
                </a:lnTo>
                <a:lnTo>
                  <a:pt x="457699" y="75834"/>
                </a:lnTo>
                <a:lnTo>
                  <a:pt x="363839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41014" y="2356348"/>
            <a:ext cx="4549140" cy="190500"/>
          </a:xfrm>
          <a:custGeom>
            <a:avLst/>
            <a:gdLst/>
            <a:ahLst/>
            <a:cxnLst/>
            <a:rect l="l" t="t" r="r" b="b"/>
            <a:pathLst>
              <a:path w="4549140" h="190500">
                <a:moveTo>
                  <a:pt x="4525948" y="76199"/>
                </a:moveTo>
                <a:lnTo>
                  <a:pt x="4453371" y="76199"/>
                </a:lnTo>
                <a:lnTo>
                  <a:pt x="4453524" y="114299"/>
                </a:lnTo>
                <a:lnTo>
                  <a:pt x="4434462" y="114352"/>
                </a:lnTo>
                <a:lnTo>
                  <a:pt x="4434717" y="190499"/>
                </a:lnTo>
                <a:lnTo>
                  <a:pt x="4548621" y="95006"/>
                </a:lnTo>
                <a:lnTo>
                  <a:pt x="4525948" y="76199"/>
                </a:lnTo>
                <a:close/>
              </a:path>
              <a:path w="4549140" h="190500">
                <a:moveTo>
                  <a:pt x="4434334" y="76252"/>
                </a:moveTo>
                <a:lnTo>
                  <a:pt x="0" y="88513"/>
                </a:lnTo>
                <a:lnTo>
                  <a:pt x="0" y="126613"/>
                </a:lnTo>
                <a:lnTo>
                  <a:pt x="4434462" y="114352"/>
                </a:lnTo>
                <a:lnTo>
                  <a:pt x="4434334" y="76252"/>
                </a:lnTo>
                <a:close/>
              </a:path>
              <a:path w="4549140" h="190500">
                <a:moveTo>
                  <a:pt x="4453371" y="76199"/>
                </a:moveTo>
                <a:lnTo>
                  <a:pt x="4434334" y="76252"/>
                </a:lnTo>
                <a:lnTo>
                  <a:pt x="4434462" y="114352"/>
                </a:lnTo>
                <a:lnTo>
                  <a:pt x="4453524" y="114299"/>
                </a:lnTo>
                <a:lnTo>
                  <a:pt x="4453371" y="76199"/>
                </a:lnTo>
                <a:close/>
              </a:path>
              <a:path w="4549140" h="190500">
                <a:moveTo>
                  <a:pt x="4434077" y="0"/>
                </a:moveTo>
                <a:lnTo>
                  <a:pt x="4434334" y="76252"/>
                </a:lnTo>
                <a:lnTo>
                  <a:pt x="4525948" y="76199"/>
                </a:lnTo>
                <a:lnTo>
                  <a:pt x="4434077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242803" y="50474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40" h="704214">
                <a:moveTo>
                  <a:pt x="1437131" y="0"/>
                </a:moveTo>
                <a:lnTo>
                  <a:pt x="0" y="0"/>
                </a:lnTo>
                <a:lnTo>
                  <a:pt x="0" y="666070"/>
                </a:lnTo>
                <a:lnTo>
                  <a:pt x="102575" y="682150"/>
                </a:lnTo>
                <a:lnTo>
                  <a:pt x="195449" y="693524"/>
                </a:lnTo>
                <a:lnTo>
                  <a:pt x="279701" y="700611"/>
                </a:lnTo>
                <a:lnTo>
                  <a:pt x="356408" y="703831"/>
                </a:lnTo>
                <a:lnTo>
                  <a:pt x="426648" y="703604"/>
                </a:lnTo>
                <a:lnTo>
                  <a:pt x="491499" y="700349"/>
                </a:lnTo>
                <a:lnTo>
                  <a:pt x="552038" y="694487"/>
                </a:lnTo>
                <a:lnTo>
                  <a:pt x="609343" y="686437"/>
                </a:lnTo>
                <a:lnTo>
                  <a:pt x="664493" y="676618"/>
                </a:lnTo>
                <a:lnTo>
                  <a:pt x="718565" y="665451"/>
                </a:lnTo>
                <a:lnTo>
                  <a:pt x="885093" y="628056"/>
                </a:lnTo>
                <a:lnTo>
                  <a:pt x="945632" y="615693"/>
                </a:lnTo>
                <a:lnTo>
                  <a:pt x="1010483" y="604080"/>
                </a:lnTo>
                <a:lnTo>
                  <a:pt x="1080723" y="593637"/>
                </a:lnTo>
                <a:lnTo>
                  <a:pt x="1157430" y="584784"/>
                </a:lnTo>
                <a:lnTo>
                  <a:pt x="1241682" y="577941"/>
                </a:lnTo>
                <a:lnTo>
                  <a:pt x="1334556" y="573527"/>
                </a:lnTo>
                <a:lnTo>
                  <a:pt x="1437131" y="571963"/>
                </a:lnTo>
                <a:lnTo>
                  <a:pt x="143713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242803" y="50474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40" h="704214">
                <a:moveTo>
                  <a:pt x="0" y="0"/>
                </a:moveTo>
                <a:lnTo>
                  <a:pt x="1437131" y="0"/>
                </a:lnTo>
                <a:lnTo>
                  <a:pt x="1437131" y="571963"/>
                </a:lnTo>
                <a:lnTo>
                  <a:pt x="1334556" y="573527"/>
                </a:lnTo>
                <a:lnTo>
                  <a:pt x="1241682" y="577941"/>
                </a:lnTo>
                <a:lnTo>
                  <a:pt x="1157430" y="584784"/>
                </a:lnTo>
                <a:lnTo>
                  <a:pt x="1080723" y="593637"/>
                </a:lnTo>
                <a:lnTo>
                  <a:pt x="1010483" y="604080"/>
                </a:lnTo>
                <a:lnTo>
                  <a:pt x="945632" y="615693"/>
                </a:lnTo>
                <a:lnTo>
                  <a:pt x="885093" y="628056"/>
                </a:lnTo>
                <a:lnTo>
                  <a:pt x="827788" y="640750"/>
                </a:lnTo>
                <a:lnTo>
                  <a:pt x="772638" y="653355"/>
                </a:lnTo>
                <a:lnTo>
                  <a:pt x="718565" y="665451"/>
                </a:lnTo>
                <a:lnTo>
                  <a:pt x="664493" y="676618"/>
                </a:lnTo>
                <a:lnTo>
                  <a:pt x="609343" y="686437"/>
                </a:lnTo>
                <a:lnTo>
                  <a:pt x="552038" y="694487"/>
                </a:lnTo>
                <a:lnTo>
                  <a:pt x="491499" y="700349"/>
                </a:lnTo>
                <a:lnTo>
                  <a:pt x="426648" y="703604"/>
                </a:lnTo>
                <a:lnTo>
                  <a:pt x="356408" y="703831"/>
                </a:lnTo>
                <a:lnTo>
                  <a:pt x="279701" y="700611"/>
                </a:lnTo>
                <a:lnTo>
                  <a:pt x="195449" y="693524"/>
                </a:lnTo>
                <a:lnTo>
                  <a:pt x="102575" y="682150"/>
                </a:lnTo>
                <a:lnTo>
                  <a:pt x="0" y="666070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501883" y="5091684"/>
            <a:ext cx="925829" cy="56768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0655562" y="5210307"/>
            <a:ext cx="61277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Label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40769" y="5305044"/>
            <a:ext cx="410845" cy="190500"/>
          </a:xfrm>
          <a:custGeom>
            <a:avLst/>
            <a:gdLst/>
            <a:ahLst/>
            <a:cxnLst/>
            <a:rect l="l" t="t" r="r" b="b"/>
            <a:pathLst>
              <a:path w="410845" h="190500">
                <a:moveTo>
                  <a:pt x="388797" y="75950"/>
                </a:moveTo>
                <a:lnTo>
                  <a:pt x="315193" y="75950"/>
                </a:lnTo>
                <a:lnTo>
                  <a:pt x="315833" y="114050"/>
                </a:lnTo>
                <a:lnTo>
                  <a:pt x="296747" y="114310"/>
                </a:lnTo>
                <a:lnTo>
                  <a:pt x="297820" y="190499"/>
                </a:lnTo>
                <a:lnTo>
                  <a:pt x="410717" y="93725"/>
                </a:lnTo>
                <a:lnTo>
                  <a:pt x="388797" y="75950"/>
                </a:lnTo>
                <a:close/>
              </a:path>
              <a:path w="410845" h="190500">
                <a:moveTo>
                  <a:pt x="296210" y="76209"/>
                </a:moveTo>
                <a:lnTo>
                  <a:pt x="0" y="80259"/>
                </a:lnTo>
                <a:lnTo>
                  <a:pt x="487" y="118359"/>
                </a:lnTo>
                <a:lnTo>
                  <a:pt x="296747" y="114310"/>
                </a:lnTo>
                <a:lnTo>
                  <a:pt x="296210" y="76209"/>
                </a:lnTo>
                <a:close/>
              </a:path>
              <a:path w="410845" h="190500">
                <a:moveTo>
                  <a:pt x="315193" y="75950"/>
                </a:moveTo>
                <a:lnTo>
                  <a:pt x="296210" y="76209"/>
                </a:lnTo>
                <a:lnTo>
                  <a:pt x="296747" y="114310"/>
                </a:lnTo>
                <a:lnTo>
                  <a:pt x="315833" y="114050"/>
                </a:lnTo>
                <a:lnTo>
                  <a:pt x="315193" y="75950"/>
                </a:lnTo>
                <a:close/>
              </a:path>
              <a:path w="410845" h="190500">
                <a:moveTo>
                  <a:pt x="295137" y="0"/>
                </a:moveTo>
                <a:lnTo>
                  <a:pt x="296210" y="76209"/>
                </a:lnTo>
                <a:lnTo>
                  <a:pt x="315193" y="75950"/>
                </a:lnTo>
                <a:lnTo>
                  <a:pt x="388797" y="75950"/>
                </a:lnTo>
                <a:lnTo>
                  <a:pt x="295137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62762" y="5307579"/>
            <a:ext cx="410845" cy="190500"/>
          </a:xfrm>
          <a:custGeom>
            <a:avLst/>
            <a:gdLst/>
            <a:ahLst/>
            <a:cxnLst/>
            <a:rect l="l" t="t" r="r" b="b"/>
            <a:pathLst>
              <a:path w="410845" h="190500">
                <a:moveTo>
                  <a:pt x="297820" y="0"/>
                </a:moveTo>
                <a:lnTo>
                  <a:pt x="296747" y="76200"/>
                </a:lnTo>
                <a:lnTo>
                  <a:pt x="315833" y="76462"/>
                </a:lnTo>
                <a:lnTo>
                  <a:pt x="315193" y="114562"/>
                </a:lnTo>
                <a:lnTo>
                  <a:pt x="296207" y="114562"/>
                </a:lnTo>
                <a:lnTo>
                  <a:pt x="295137" y="190499"/>
                </a:lnTo>
                <a:lnTo>
                  <a:pt x="388782" y="114562"/>
                </a:lnTo>
                <a:lnTo>
                  <a:pt x="315193" y="114562"/>
                </a:lnTo>
                <a:lnTo>
                  <a:pt x="296210" y="114301"/>
                </a:lnTo>
                <a:lnTo>
                  <a:pt x="389103" y="114301"/>
                </a:lnTo>
                <a:lnTo>
                  <a:pt x="410717" y="96773"/>
                </a:lnTo>
                <a:lnTo>
                  <a:pt x="297820" y="0"/>
                </a:lnTo>
                <a:close/>
              </a:path>
              <a:path w="410845" h="190500">
                <a:moveTo>
                  <a:pt x="296747" y="76200"/>
                </a:moveTo>
                <a:lnTo>
                  <a:pt x="296210" y="114301"/>
                </a:lnTo>
                <a:lnTo>
                  <a:pt x="315193" y="114562"/>
                </a:lnTo>
                <a:lnTo>
                  <a:pt x="315833" y="76462"/>
                </a:lnTo>
                <a:lnTo>
                  <a:pt x="296747" y="76200"/>
                </a:lnTo>
                <a:close/>
              </a:path>
              <a:path w="410845" h="190500">
                <a:moveTo>
                  <a:pt x="487" y="72140"/>
                </a:moveTo>
                <a:lnTo>
                  <a:pt x="0" y="110240"/>
                </a:lnTo>
                <a:lnTo>
                  <a:pt x="296210" y="114301"/>
                </a:lnTo>
                <a:lnTo>
                  <a:pt x="296747" y="76200"/>
                </a:lnTo>
                <a:lnTo>
                  <a:pt x="487" y="7214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611374" y="5304913"/>
            <a:ext cx="480059" cy="190500"/>
          </a:xfrm>
          <a:custGeom>
            <a:avLst/>
            <a:gdLst/>
            <a:ahLst/>
            <a:cxnLst/>
            <a:rect l="l" t="t" r="r" b="b"/>
            <a:pathLst>
              <a:path w="480059" h="190500">
                <a:moveTo>
                  <a:pt x="457542" y="75950"/>
                </a:moveTo>
                <a:lnTo>
                  <a:pt x="384169" y="75950"/>
                </a:lnTo>
                <a:lnTo>
                  <a:pt x="384535" y="114050"/>
                </a:lnTo>
                <a:lnTo>
                  <a:pt x="365534" y="114269"/>
                </a:lnTo>
                <a:lnTo>
                  <a:pt x="366400" y="190499"/>
                </a:lnTo>
                <a:lnTo>
                  <a:pt x="479541" y="93857"/>
                </a:lnTo>
                <a:lnTo>
                  <a:pt x="457542" y="75950"/>
                </a:lnTo>
                <a:close/>
              </a:path>
              <a:path w="480059" h="190500">
                <a:moveTo>
                  <a:pt x="365101" y="76170"/>
                </a:moveTo>
                <a:lnTo>
                  <a:pt x="0" y="80390"/>
                </a:lnTo>
                <a:lnTo>
                  <a:pt x="487" y="118490"/>
                </a:lnTo>
                <a:lnTo>
                  <a:pt x="365534" y="114269"/>
                </a:lnTo>
                <a:lnTo>
                  <a:pt x="365101" y="76170"/>
                </a:lnTo>
                <a:close/>
              </a:path>
              <a:path w="480059" h="190500">
                <a:moveTo>
                  <a:pt x="384169" y="75950"/>
                </a:moveTo>
                <a:lnTo>
                  <a:pt x="365101" y="76170"/>
                </a:lnTo>
                <a:lnTo>
                  <a:pt x="365534" y="114269"/>
                </a:lnTo>
                <a:lnTo>
                  <a:pt x="384535" y="114050"/>
                </a:lnTo>
                <a:lnTo>
                  <a:pt x="384169" y="75950"/>
                </a:lnTo>
                <a:close/>
              </a:path>
              <a:path w="480059" h="190500">
                <a:moveTo>
                  <a:pt x="364235" y="0"/>
                </a:moveTo>
                <a:lnTo>
                  <a:pt x="365101" y="76170"/>
                </a:lnTo>
                <a:lnTo>
                  <a:pt x="384169" y="75950"/>
                </a:lnTo>
                <a:lnTo>
                  <a:pt x="457542" y="75950"/>
                </a:lnTo>
                <a:lnTo>
                  <a:pt x="364235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901824" y="5307329"/>
            <a:ext cx="342265" cy="190500"/>
          </a:xfrm>
          <a:custGeom>
            <a:avLst/>
            <a:gdLst/>
            <a:ahLst/>
            <a:cxnLst/>
            <a:rect l="l" t="t" r="r" b="b"/>
            <a:pathLst>
              <a:path w="342265" h="190500">
                <a:moveTo>
                  <a:pt x="229361" y="0"/>
                </a:moveTo>
                <a:lnTo>
                  <a:pt x="228082" y="76136"/>
                </a:lnTo>
                <a:lnTo>
                  <a:pt x="247131" y="76449"/>
                </a:lnTo>
                <a:lnTo>
                  <a:pt x="246491" y="114549"/>
                </a:lnTo>
                <a:lnTo>
                  <a:pt x="227436" y="114549"/>
                </a:lnTo>
                <a:lnTo>
                  <a:pt x="226161" y="190368"/>
                </a:lnTo>
                <a:lnTo>
                  <a:pt x="320362" y="114549"/>
                </a:lnTo>
                <a:lnTo>
                  <a:pt x="246491" y="114549"/>
                </a:lnTo>
                <a:lnTo>
                  <a:pt x="227441" y="114236"/>
                </a:lnTo>
                <a:lnTo>
                  <a:pt x="320752" y="114236"/>
                </a:lnTo>
                <a:lnTo>
                  <a:pt x="342137" y="97023"/>
                </a:lnTo>
                <a:lnTo>
                  <a:pt x="229361" y="0"/>
                </a:lnTo>
                <a:close/>
              </a:path>
              <a:path w="342265" h="190500">
                <a:moveTo>
                  <a:pt x="228082" y="76136"/>
                </a:moveTo>
                <a:lnTo>
                  <a:pt x="227441" y="114236"/>
                </a:lnTo>
                <a:lnTo>
                  <a:pt x="246491" y="114549"/>
                </a:lnTo>
                <a:lnTo>
                  <a:pt x="247131" y="76449"/>
                </a:lnTo>
                <a:lnTo>
                  <a:pt x="228082" y="76136"/>
                </a:lnTo>
                <a:close/>
              </a:path>
              <a:path w="342265" h="190500">
                <a:moveTo>
                  <a:pt x="609" y="72389"/>
                </a:moveTo>
                <a:lnTo>
                  <a:pt x="0" y="110489"/>
                </a:lnTo>
                <a:lnTo>
                  <a:pt x="227441" y="114236"/>
                </a:lnTo>
                <a:lnTo>
                  <a:pt x="228082" y="76136"/>
                </a:lnTo>
                <a:lnTo>
                  <a:pt x="609" y="7238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182750" y="1493763"/>
            <a:ext cx="19113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45" dirty="0">
                <a:solidFill>
                  <a:srgbClr val="001D3F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1D3F"/>
                </a:solidFill>
                <a:latin typeface="Franklin Gothic Book"/>
                <a:cs typeface="Franklin Gothic Book"/>
              </a:rPr>
              <a:t>raini</a:t>
            </a:r>
            <a:r>
              <a:rPr sz="2400" spc="5" dirty="0">
                <a:solidFill>
                  <a:srgbClr val="001D3F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1D3F"/>
                </a:solidFill>
                <a:latin typeface="Franklin Gothic Book"/>
                <a:cs typeface="Franklin Gothic Book"/>
              </a:rPr>
              <a:t>g</a:t>
            </a:r>
            <a:r>
              <a:rPr sz="2400" spc="-40" dirty="0">
                <a:solidFill>
                  <a:srgbClr val="001D3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1D3F"/>
                </a:solidFill>
                <a:latin typeface="Franklin Gothic Book"/>
                <a:cs typeface="Franklin Gothic Book"/>
              </a:rPr>
              <a:t>Ph</a:t>
            </a:r>
            <a:r>
              <a:rPr sz="2400" spc="-15" dirty="0">
                <a:solidFill>
                  <a:srgbClr val="001D3F"/>
                </a:solidFill>
                <a:latin typeface="Franklin Gothic Book"/>
                <a:cs typeface="Franklin Gothic Book"/>
              </a:rPr>
              <a:t>a</a:t>
            </a:r>
            <a:r>
              <a:rPr sz="2400" spc="-10" dirty="0">
                <a:solidFill>
                  <a:srgbClr val="001D3F"/>
                </a:solidFill>
                <a:latin typeface="Franklin Gothic Book"/>
                <a:cs typeface="Franklin Gothic Book"/>
              </a:rPr>
              <a:t>s</a:t>
            </a:r>
            <a:r>
              <a:rPr sz="2400" spc="-15" dirty="0">
                <a:solidFill>
                  <a:srgbClr val="001D3F"/>
                </a:solidFill>
                <a:latin typeface="Franklin Gothic Book"/>
                <a:cs typeface="Franklin Gothic Book"/>
              </a:rPr>
              <a:t>e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182750" y="4459850"/>
            <a:ext cx="21971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" dirty="0">
                <a:solidFill>
                  <a:srgbClr val="001D3F"/>
                </a:solidFill>
                <a:latin typeface="Franklin Gothic Book"/>
                <a:cs typeface="Franklin Gothic Book"/>
              </a:rPr>
              <a:t>P</a:t>
            </a:r>
            <a:r>
              <a:rPr sz="2400" dirty="0">
                <a:solidFill>
                  <a:srgbClr val="001D3F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1D3F"/>
                </a:solidFill>
                <a:latin typeface="Franklin Gothic Book"/>
                <a:cs typeface="Franklin Gothic Book"/>
              </a:rPr>
              <a:t>edi</a:t>
            </a:r>
            <a:r>
              <a:rPr sz="2400" spc="-10" dirty="0">
                <a:solidFill>
                  <a:srgbClr val="001D3F"/>
                </a:solidFill>
                <a:latin typeface="Franklin Gothic Book"/>
                <a:cs typeface="Franklin Gothic Book"/>
              </a:rPr>
              <a:t>ctio</a:t>
            </a:r>
            <a:r>
              <a:rPr sz="2400" spc="-15" dirty="0">
                <a:solidFill>
                  <a:srgbClr val="001D3F"/>
                </a:solidFill>
                <a:latin typeface="Franklin Gothic Book"/>
                <a:cs typeface="Franklin Gothic Book"/>
              </a:rPr>
              <a:t>n</a:t>
            </a:r>
            <a:r>
              <a:rPr sz="2400" spc="-40" dirty="0">
                <a:solidFill>
                  <a:srgbClr val="001D3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1D3F"/>
                </a:solidFill>
                <a:latin typeface="Franklin Gothic Book"/>
                <a:cs typeface="Franklin Gothic Book"/>
              </a:rPr>
              <a:t>Ph</a:t>
            </a:r>
            <a:r>
              <a:rPr sz="2400" spc="-5" dirty="0">
                <a:solidFill>
                  <a:srgbClr val="001D3F"/>
                </a:solidFill>
                <a:latin typeface="Franklin Gothic Book"/>
                <a:cs typeface="Franklin Gothic Book"/>
              </a:rPr>
              <a:t>a</a:t>
            </a:r>
            <a:r>
              <a:rPr sz="2400" spc="-15" dirty="0">
                <a:solidFill>
                  <a:srgbClr val="001D3F"/>
                </a:solidFill>
                <a:latin typeface="Franklin Gothic Book"/>
                <a:cs typeface="Franklin Gothic Book"/>
              </a:rPr>
              <a:t>se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900159" y="3957066"/>
            <a:ext cx="190500" cy="1038860"/>
          </a:xfrm>
          <a:custGeom>
            <a:avLst/>
            <a:gdLst/>
            <a:ahLst/>
            <a:cxnLst/>
            <a:rect l="l" t="t" r="r" b="b"/>
            <a:pathLst>
              <a:path w="190500" h="1038860">
                <a:moveTo>
                  <a:pt x="114299" y="0"/>
                </a:moveTo>
                <a:lnTo>
                  <a:pt x="76199" y="0"/>
                </a:lnTo>
                <a:lnTo>
                  <a:pt x="76199" y="152399"/>
                </a:lnTo>
                <a:lnTo>
                  <a:pt x="114299" y="152399"/>
                </a:lnTo>
                <a:lnTo>
                  <a:pt x="114299" y="0"/>
                </a:lnTo>
                <a:close/>
              </a:path>
              <a:path w="190500" h="1038860">
                <a:moveTo>
                  <a:pt x="114299" y="266699"/>
                </a:moveTo>
                <a:lnTo>
                  <a:pt x="76199" y="266699"/>
                </a:lnTo>
                <a:lnTo>
                  <a:pt x="76199" y="419099"/>
                </a:lnTo>
                <a:lnTo>
                  <a:pt x="114299" y="419099"/>
                </a:lnTo>
                <a:lnTo>
                  <a:pt x="114299" y="266699"/>
                </a:lnTo>
                <a:close/>
              </a:path>
              <a:path w="190500" h="1038860">
                <a:moveTo>
                  <a:pt x="114299" y="533399"/>
                </a:moveTo>
                <a:lnTo>
                  <a:pt x="76199" y="533399"/>
                </a:lnTo>
                <a:lnTo>
                  <a:pt x="76199" y="685799"/>
                </a:lnTo>
                <a:lnTo>
                  <a:pt x="114299" y="685799"/>
                </a:lnTo>
                <a:lnTo>
                  <a:pt x="114299" y="533399"/>
                </a:lnTo>
                <a:close/>
              </a:path>
              <a:path w="190500" h="1038860">
                <a:moveTo>
                  <a:pt x="76199" y="924437"/>
                </a:moveTo>
                <a:lnTo>
                  <a:pt x="0" y="924437"/>
                </a:lnTo>
                <a:lnTo>
                  <a:pt x="95249" y="1038737"/>
                </a:lnTo>
                <a:lnTo>
                  <a:pt x="174624" y="943487"/>
                </a:lnTo>
                <a:lnTo>
                  <a:pt x="76199" y="943487"/>
                </a:lnTo>
                <a:lnTo>
                  <a:pt x="76199" y="924437"/>
                </a:lnTo>
                <a:close/>
              </a:path>
              <a:path w="190500" h="1038860">
                <a:moveTo>
                  <a:pt x="114299" y="800099"/>
                </a:moveTo>
                <a:lnTo>
                  <a:pt x="76199" y="800099"/>
                </a:lnTo>
                <a:lnTo>
                  <a:pt x="76199" y="943487"/>
                </a:lnTo>
                <a:lnTo>
                  <a:pt x="114299" y="943487"/>
                </a:lnTo>
                <a:lnTo>
                  <a:pt x="114299" y="800099"/>
                </a:lnTo>
                <a:close/>
              </a:path>
              <a:path w="190500" h="1038860">
                <a:moveTo>
                  <a:pt x="190499" y="924437"/>
                </a:moveTo>
                <a:lnTo>
                  <a:pt x="114299" y="924437"/>
                </a:lnTo>
                <a:lnTo>
                  <a:pt x="114299" y="943487"/>
                </a:lnTo>
                <a:lnTo>
                  <a:pt x="174624" y="943487"/>
                </a:lnTo>
                <a:lnTo>
                  <a:pt x="190499" y="924437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23</a:t>
            </a:fld>
            <a:endParaRPr spc="-10" dirty="0"/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5" dirty="0"/>
              <a:t>Summ</a:t>
            </a:r>
            <a:r>
              <a:rPr spc="-15" dirty="0"/>
              <a:t>a</a:t>
            </a:r>
            <a:r>
              <a:rPr spc="75" dirty="0"/>
              <a:t>r</a:t>
            </a:r>
            <a:r>
              <a:rPr dirty="0"/>
              <a:t>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24</a:t>
            </a:fld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49959" y="1533812"/>
            <a:ext cx="9328785" cy="4764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Machi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Lear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ellig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nt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FC0"/>
                </a:solidFill>
                <a:latin typeface="Franklin Gothic Book"/>
                <a:cs typeface="Franklin Gothic Book"/>
              </a:rPr>
              <a:t>u</a:t>
            </a:r>
            <a:r>
              <a:rPr sz="2400" spc="15" dirty="0">
                <a:solidFill>
                  <a:srgbClr val="006FC0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6FC0"/>
                </a:solidFill>
                <a:latin typeface="Franklin Gothic Book"/>
                <a:cs typeface="Franklin Gothic Book"/>
              </a:rPr>
              <a:t>e</a:t>
            </a:r>
            <a:r>
              <a:rPr sz="24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6FC0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6FC0"/>
                </a:solidFill>
                <a:latin typeface="Franklin Gothic Book"/>
                <a:cs typeface="Franklin Gothic Book"/>
              </a:rPr>
              <a:t>f</a:t>
            </a:r>
            <a:r>
              <a:rPr sz="2400" spc="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6FC0"/>
                </a:solidFill>
                <a:latin typeface="Franklin Gothic Book"/>
                <a:cs typeface="Franklin Gothic Book"/>
              </a:rPr>
              <a:t>da</a:t>
            </a:r>
            <a:r>
              <a:rPr sz="2400" spc="0" dirty="0">
                <a:solidFill>
                  <a:srgbClr val="006FC0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6FC0"/>
                </a:solidFill>
                <a:latin typeface="Franklin Gothic Book"/>
                <a:cs typeface="Franklin Gothic Book"/>
              </a:rPr>
              <a:t>a</a:t>
            </a:r>
            <a:r>
              <a:rPr sz="2400" spc="-30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6FC0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6FC0"/>
                </a:solidFill>
                <a:latin typeface="Franklin Gothic Book"/>
                <a:cs typeface="Franklin Gothic Book"/>
              </a:rPr>
              <a:t>n</a:t>
            </a:r>
            <a:r>
              <a:rPr sz="2400" spc="15" dirty="0">
                <a:solidFill>
                  <a:srgbClr val="006FC0"/>
                </a:solidFill>
                <a:latin typeface="Franklin Gothic Book"/>
                <a:cs typeface="Franklin Gothic Book"/>
              </a:rPr>
              <a:t>s</a:t>
            </a:r>
            <a:r>
              <a:rPr sz="2400" spc="-25" dirty="0">
                <a:solidFill>
                  <a:srgbClr val="006FC0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6FC0"/>
                </a:solidFill>
                <a:latin typeface="Franklin Gothic Book"/>
                <a:cs typeface="Franklin Gothic Book"/>
              </a:rPr>
              <a:t>er</a:t>
            </a:r>
            <a:r>
              <a:rPr sz="2400" spc="-45" dirty="0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6FC0"/>
                </a:solidFill>
                <a:latin typeface="Franklin Gothic Book"/>
                <a:cs typeface="Franklin Gothic Book"/>
              </a:rPr>
              <a:t>q</a:t>
            </a:r>
            <a:r>
              <a:rPr sz="2400" dirty="0">
                <a:solidFill>
                  <a:srgbClr val="006FC0"/>
                </a:solidFill>
                <a:latin typeface="Franklin Gothic Book"/>
                <a:cs typeface="Franklin Gothic Book"/>
              </a:rPr>
              <a:t>u</a:t>
            </a:r>
            <a:r>
              <a:rPr sz="2400" spc="10" dirty="0">
                <a:solidFill>
                  <a:srgbClr val="006FC0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6FC0"/>
                </a:solidFill>
                <a:latin typeface="Franklin Gothic Book"/>
                <a:cs typeface="Franklin Gothic Book"/>
              </a:rPr>
              <a:t>stions</a:t>
            </a:r>
            <a:endParaRPr sz="2400">
              <a:latin typeface="Franklin Gothic Book"/>
              <a:cs typeface="Franklin Gothic Book"/>
            </a:endParaRPr>
          </a:p>
          <a:p>
            <a:pPr marL="355600" marR="597535" indent="-342900">
              <a:lnSpc>
                <a:spcPts val="2590"/>
              </a:lnSpc>
              <a:spcBef>
                <a:spcPts val="1839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Enabled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x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po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tial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increase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putin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400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aila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bility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475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Thre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bi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types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lems: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4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vise</a:t>
            </a:r>
            <a:r>
              <a:rPr sz="2400" spc="2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upe</a:t>
            </a:r>
            <a:r>
              <a:rPr sz="2400" spc="5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vise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nt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5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eps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machine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learni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solution:</a:t>
            </a:r>
            <a:endParaRPr sz="2400">
              <a:latin typeface="Franklin Gothic Book"/>
              <a:cs typeface="Franklin Gothic Book"/>
            </a:endParaRPr>
          </a:p>
          <a:p>
            <a:pPr marL="1155700" lvl="1" indent="-457200">
              <a:lnSpc>
                <a:spcPct val="100000"/>
              </a:lnSpc>
              <a:spcBef>
                <a:spcPts val="985"/>
              </a:spcBef>
              <a:buClr>
                <a:srgbClr val="00050D"/>
              </a:buClr>
              <a:buFont typeface="Franklin Gothic Book"/>
              <a:buAutoNum type="arabicPeriod"/>
              <a:tabLst>
                <a:tab pos="11557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Data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Gathering</a:t>
            </a:r>
            <a:endParaRPr sz="2400">
              <a:latin typeface="Franklin Gothic Book"/>
              <a:cs typeface="Franklin Gothic Book"/>
            </a:endParaRPr>
          </a:p>
          <a:p>
            <a:pPr marL="1155700" lvl="1" indent="-457200">
              <a:lnSpc>
                <a:spcPct val="100000"/>
              </a:lnSpc>
              <a:spcBef>
                <a:spcPts val="935"/>
              </a:spcBef>
              <a:buClr>
                <a:srgbClr val="00050D"/>
              </a:buClr>
              <a:buFont typeface="Franklin Gothic Book"/>
              <a:buAutoNum type="arabicPeriod"/>
              <a:tabLst>
                <a:tab pos="1155700" algn="l"/>
              </a:tabLst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Data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Prep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oc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ssing</a:t>
            </a:r>
            <a:endParaRPr sz="2400">
              <a:latin typeface="Franklin Gothic Book"/>
              <a:cs typeface="Franklin Gothic Book"/>
            </a:endParaRPr>
          </a:p>
          <a:p>
            <a:pPr marL="1155700" lvl="1" indent="-457200">
              <a:lnSpc>
                <a:spcPct val="100000"/>
              </a:lnSpc>
              <a:spcBef>
                <a:spcPts val="935"/>
              </a:spcBef>
              <a:buClr>
                <a:srgbClr val="00050D"/>
              </a:buClr>
              <a:buFont typeface="Franklin Gothic Book"/>
              <a:buAutoNum type="arabicPeriod"/>
              <a:tabLst>
                <a:tab pos="1155700" algn="l"/>
              </a:tabLst>
            </a:pP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eature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Engi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neeri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endParaRPr sz="2400">
              <a:latin typeface="Franklin Gothic Book"/>
              <a:cs typeface="Franklin Gothic Book"/>
            </a:endParaRPr>
          </a:p>
          <a:p>
            <a:pPr marL="1155700" lvl="1" indent="-457200">
              <a:lnSpc>
                <a:spcPct val="100000"/>
              </a:lnSpc>
              <a:spcBef>
                <a:spcPts val="935"/>
              </a:spcBef>
              <a:buClr>
                <a:srgbClr val="00050D"/>
              </a:buClr>
              <a:buFont typeface="Franklin Gothic Book"/>
              <a:buAutoNum type="arabicPeriod"/>
              <a:tabLst>
                <a:tab pos="11557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Algorithm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Selection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&amp;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6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raining</a:t>
            </a:r>
            <a:endParaRPr sz="2400">
              <a:latin typeface="Franklin Gothic Book"/>
              <a:cs typeface="Franklin Gothic Book"/>
            </a:endParaRPr>
          </a:p>
          <a:p>
            <a:pPr marL="1155700" lvl="1" indent="-457200">
              <a:lnSpc>
                <a:spcPct val="100000"/>
              </a:lnSpc>
              <a:spcBef>
                <a:spcPts val="935"/>
              </a:spcBef>
              <a:buClr>
                <a:srgbClr val="00050D"/>
              </a:buClr>
              <a:buFont typeface="Franklin Gothic Book"/>
              <a:buAutoNum type="arabicPeriod"/>
              <a:tabLst>
                <a:tab pos="11557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Maki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Predictions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2192000" cy="685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19125" algn="ctr">
              <a:lnSpc>
                <a:spcPct val="100000"/>
              </a:lnSpc>
            </a:pPr>
            <a:r>
              <a:rPr sz="900" dirty="0">
                <a:solidFill>
                  <a:srgbClr val="00050D"/>
                </a:solidFill>
                <a:latin typeface="Franklin Gothic Book"/>
                <a:cs typeface="Franklin Gothic Book"/>
              </a:rPr>
              <a:t>©</a:t>
            </a:r>
            <a:r>
              <a:rPr sz="9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201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9</a:t>
            </a:r>
            <a:r>
              <a:rPr sz="9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9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yol</a:t>
            </a:r>
            <a:r>
              <a:rPr sz="9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ab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endParaRPr sz="900">
              <a:latin typeface="Franklin Gothic Book"/>
              <a:cs typeface="Franklin Gothic Boo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0" y="6851903"/>
                </a:moveTo>
                <a:lnTo>
                  <a:pt x="12191999" y="6851903"/>
                </a:lnTo>
                <a:lnTo>
                  <a:pt x="12191999" y="0"/>
                </a:lnTo>
                <a:lnTo>
                  <a:pt x="0" y="0"/>
                </a:lnTo>
                <a:lnTo>
                  <a:pt x="0" y="6851903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0" y="6851903"/>
                </a:moveTo>
                <a:lnTo>
                  <a:pt x="12191999" y="6851903"/>
                </a:lnTo>
                <a:lnTo>
                  <a:pt x="12191999" y="0"/>
                </a:lnTo>
                <a:lnTo>
                  <a:pt x="0" y="0"/>
                </a:lnTo>
                <a:lnTo>
                  <a:pt x="0" y="685190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6851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69068" y="6396228"/>
            <a:ext cx="1363979" cy="301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06191" y="3000821"/>
            <a:ext cx="232600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Deep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Learning</a:t>
            </a:r>
            <a:endParaRPr sz="29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27910" y="3792982"/>
            <a:ext cx="527875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61645">
              <a:lnSpc>
                <a:spcPts val="2160"/>
              </a:lnSpc>
            </a:pPr>
            <a:r>
              <a:rPr sz="2000" i="1" spc="-9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“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i="1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y</a:t>
            </a:r>
            <a:r>
              <a:rPr sz="2000" i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20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000" i="1" spc="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</a:t>
            </a:r>
            <a:r>
              <a:rPr sz="2000" i="1" spc="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ic</a:t>
            </a:r>
            <a:r>
              <a:rPr sz="20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en</a:t>
            </a:r>
            <a:r>
              <a:rPr sz="2000" i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ly</a:t>
            </a:r>
            <a:r>
              <a:rPr sz="2000" i="1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</a:t>
            </a:r>
            <a:r>
              <a:rPr sz="2000" i="1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v</a:t>
            </a:r>
            <a:r>
              <a:rPr sz="20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nced</a:t>
            </a:r>
            <a:r>
              <a:rPr sz="20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i="1" spc="-3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ech</a:t>
            </a:r>
            <a:r>
              <a:rPr sz="2000" i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ology</a:t>
            </a:r>
            <a:r>
              <a:rPr sz="2000" i="1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is ind</a:t>
            </a:r>
            <a:r>
              <a:rPr sz="20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stin</a:t>
            </a:r>
            <a:r>
              <a:rPr sz="2000" i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u</a:t>
            </a:r>
            <a:r>
              <a:rPr sz="20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sh</a:t>
            </a:r>
            <a:r>
              <a:rPr sz="20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ab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</a:t>
            </a:r>
            <a:r>
              <a:rPr sz="2000" i="1" spc="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fr</a:t>
            </a:r>
            <a:r>
              <a:rPr sz="2000" i="1" spc="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000" i="1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</a:t>
            </a:r>
            <a:r>
              <a:rPr sz="2000" i="1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gic.”</a:t>
            </a:r>
            <a:r>
              <a:rPr sz="20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(A</a:t>
            </a:r>
            <a:r>
              <a:rPr sz="2000" i="1" spc="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thur</a:t>
            </a:r>
            <a:r>
              <a:rPr sz="2000" i="1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C.</a:t>
            </a:r>
            <a:r>
              <a:rPr sz="2000" i="1" spc="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 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Cl</a:t>
            </a:r>
            <a:r>
              <a:rPr sz="2000" i="1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2000" i="1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2000" i="1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</a:t>
            </a:r>
            <a:r>
              <a:rPr sz="2000" i="1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e)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52800" y="3671316"/>
            <a:ext cx="5257800" cy="0"/>
          </a:xfrm>
          <a:custGeom>
            <a:avLst/>
            <a:gdLst/>
            <a:ahLst/>
            <a:cxnLst/>
            <a:rect l="l" t="t" r="r" b="b"/>
            <a:pathLst>
              <a:path w="5257800">
                <a:moveTo>
                  <a:pt x="0" y="0"/>
                </a:moveTo>
                <a:lnTo>
                  <a:pt x="5257799" y="0"/>
                </a:lnTo>
              </a:path>
            </a:pathLst>
          </a:custGeom>
          <a:ln w="6095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dirty="0"/>
              <a:t>A</a:t>
            </a:r>
            <a:r>
              <a:rPr spc="55" dirty="0"/>
              <a:t>r</a:t>
            </a:r>
            <a:r>
              <a:rPr spc="-5" dirty="0"/>
              <a:t>ti</a:t>
            </a:r>
            <a:r>
              <a:rPr spc="-35" dirty="0"/>
              <a:t>f</a:t>
            </a:r>
            <a:r>
              <a:rPr dirty="0"/>
              <a:t>i</a:t>
            </a:r>
            <a:r>
              <a:rPr spc="-15" dirty="0"/>
              <a:t>c</a:t>
            </a:r>
            <a:r>
              <a:rPr dirty="0"/>
              <a:t>i</a:t>
            </a:r>
            <a:r>
              <a:rPr spc="-15" dirty="0"/>
              <a:t>a</a:t>
            </a:r>
            <a:r>
              <a:rPr dirty="0"/>
              <a:t>l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dirty="0"/>
              <a:t>Neural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/>
              <a:t>N</a:t>
            </a:r>
            <a:r>
              <a:rPr spc="-25" dirty="0"/>
              <a:t>e</a:t>
            </a:r>
            <a:r>
              <a:rPr spc="-5" dirty="0"/>
              <a:t>t</a:t>
            </a:r>
            <a:r>
              <a:rPr spc="-30" dirty="0"/>
              <a:t>w</a:t>
            </a:r>
            <a:r>
              <a:rPr dirty="0"/>
              <a:t>o</a:t>
            </a:r>
            <a:r>
              <a:rPr spc="-15" dirty="0"/>
              <a:t>r</a:t>
            </a:r>
            <a:r>
              <a:rPr spc="-5" dirty="0"/>
              <a:t>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0467" y="236610"/>
            <a:ext cx="161036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ear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6563" y="3483864"/>
            <a:ext cx="4878705" cy="2597150"/>
          </a:xfrm>
          <a:custGeom>
            <a:avLst/>
            <a:gdLst/>
            <a:ahLst/>
            <a:cxnLst/>
            <a:rect l="l" t="t" r="r" b="b"/>
            <a:pathLst>
              <a:path w="4878705" h="2597150">
                <a:moveTo>
                  <a:pt x="0" y="2596895"/>
                </a:moveTo>
                <a:lnTo>
                  <a:pt x="4878323" y="2596895"/>
                </a:lnTo>
                <a:lnTo>
                  <a:pt x="4878323" y="0"/>
                </a:lnTo>
                <a:lnTo>
                  <a:pt x="0" y="0"/>
                </a:lnTo>
                <a:lnTo>
                  <a:pt x="0" y="2596895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27732" y="3633215"/>
            <a:ext cx="4482083" cy="2031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26563" y="3483864"/>
            <a:ext cx="4878705" cy="2597150"/>
          </a:xfrm>
          <a:prstGeom prst="rect">
            <a:avLst/>
          </a:prstGeom>
          <a:ln w="12191">
            <a:solidFill>
              <a:srgbClr val="78787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36650">
              <a:lnSpc>
                <a:spcPct val="100000"/>
              </a:lnSpc>
            </a:pPr>
            <a:r>
              <a:rPr sz="16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6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cept</a:t>
            </a:r>
            <a:r>
              <a:rPr sz="16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r>
              <a:rPr sz="1600" spc="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1600" i="1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16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16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16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enbl</a:t>
            </a:r>
            <a:r>
              <a:rPr sz="16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att</a:t>
            </a:r>
            <a:r>
              <a:rPr sz="16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1600" i="1" spc="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i="1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1</a:t>
            </a:r>
            <a:r>
              <a:rPr sz="16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9</a:t>
            </a:r>
            <a:r>
              <a:rPr sz="1600" i="1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5</a:t>
            </a:r>
            <a:r>
              <a:rPr sz="16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7)</a:t>
            </a:r>
            <a:endParaRPr sz="16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49959" y="1533812"/>
            <a:ext cx="8564245" cy="178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Fi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st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model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8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ti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icia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ural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ks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oposed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1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943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alogy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hum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i="1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rai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i="1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greatl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xaggera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ts val="2735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6235" algn="l"/>
              </a:tabLst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Gi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en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some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put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65" dirty="0">
                <a:solidFill>
                  <a:srgbClr val="00050D"/>
                </a:solidFill>
                <a:latin typeface="Cambria Math"/>
                <a:cs typeface="Cambria Math"/>
              </a:rPr>
              <a:t>𝑥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)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calc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la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some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outputs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35" dirty="0">
                <a:solidFill>
                  <a:srgbClr val="00050D"/>
                </a:solidFill>
                <a:latin typeface="Cambria Math"/>
                <a:cs typeface="Cambria Math"/>
              </a:rPr>
              <a:t>𝑦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),</a:t>
            </a:r>
            <a:endParaRPr sz="2400">
              <a:latin typeface="Franklin Gothic Book"/>
              <a:cs typeface="Franklin Gothic Book"/>
            </a:endParaRPr>
          </a:p>
          <a:p>
            <a:pPr marL="355600">
              <a:lnSpc>
                <a:spcPts val="2735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usi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eights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70" dirty="0">
                <a:solidFill>
                  <a:srgbClr val="00050D"/>
                </a:solidFill>
                <a:latin typeface="Cambria Math"/>
                <a:cs typeface="Cambria Math"/>
              </a:rPr>
              <a:t>𝑤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)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89291" y="3483864"/>
            <a:ext cx="4013200" cy="2597150"/>
          </a:xfrm>
          <a:custGeom>
            <a:avLst/>
            <a:gdLst/>
            <a:ahLst/>
            <a:cxnLst/>
            <a:rect l="l" t="t" r="r" b="b"/>
            <a:pathLst>
              <a:path w="4013200" h="2597150">
                <a:moveTo>
                  <a:pt x="0" y="2596895"/>
                </a:moveTo>
                <a:lnTo>
                  <a:pt x="4012691" y="2596895"/>
                </a:lnTo>
                <a:lnTo>
                  <a:pt x="4012691" y="0"/>
                </a:lnTo>
                <a:lnTo>
                  <a:pt x="0" y="0"/>
                </a:lnTo>
                <a:lnTo>
                  <a:pt x="0" y="2596895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89291" y="3483864"/>
            <a:ext cx="4013200" cy="2597150"/>
          </a:xfrm>
          <a:prstGeom prst="rect">
            <a:avLst/>
          </a:prstGeom>
          <a:ln w="12191">
            <a:solidFill>
              <a:srgbClr val="78787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2885">
              <a:lnSpc>
                <a:spcPct val="100000"/>
              </a:lnSpc>
            </a:pPr>
            <a:r>
              <a:rPr sz="1600" spc="-114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16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16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o-</a:t>
            </a:r>
            <a:r>
              <a:rPr sz="16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16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16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1600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ul</a:t>
            </a:r>
            <a:r>
              <a:rPr sz="160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16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Conn</a:t>
            </a:r>
            <a:r>
              <a:rPr sz="16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16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1600" spc="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Ne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ural</a:t>
            </a:r>
            <a:r>
              <a:rPr sz="16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6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16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6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16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16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16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endParaRPr sz="160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39811" y="3616452"/>
            <a:ext cx="3311652" cy="2046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26</a:t>
            </a:fld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dirty="0"/>
              <a:t>Lo</a:t>
            </a:r>
            <a:r>
              <a:rPr spc="-15" dirty="0"/>
              <a:t>s</a:t>
            </a:r>
            <a:r>
              <a:rPr dirty="0"/>
              <a:t>s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fun</a:t>
            </a:r>
            <a:r>
              <a:rPr spc="-10" dirty="0"/>
              <a:t>c</a:t>
            </a:r>
            <a:r>
              <a:rPr spc="-5" dirty="0"/>
              <a:t>ti</a:t>
            </a:r>
            <a:r>
              <a:rPr spc="-10" dirty="0"/>
              <a:t>o</a:t>
            </a:r>
            <a:r>
              <a:rPr dirty="0"/>
              <a:t>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0467" y="236610"/>
            <a:ext cx="161036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ear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9959" y="1686713"/>
            <a:ext cx="8634095" cy="3760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eights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must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ad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j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us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arned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om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dat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)</a:t>
            </a:r>
            <a:endParaRPr sz="24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050D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6235" algn="l"/>
              </a:tabLst>
            </a:pP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Idea: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ine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ti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ha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ells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us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“clo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se”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endParaRPr sz="2400">
              <a:latin typeface="Franklin Gothic Book"/>
              <a:cs typeface="Franklin Gothic Book"/>
            </a:endParaRPr>
          </a:p>
          <a:p>
            <a:pPr marL="3556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rating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sired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tput</a:t>
            </a:r>
            <a:endParaRPr sz="24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im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z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loss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Segoe UI Symbol"/>
                <a:cs typeface="Segoe UI Symbol"/>
              </a:rPr>
              <a:t>➔</a:t>
            </a:r>
            <a:r>
              <a:rPr sz="2400" spc="-60" dirty="0">
                <a:solidFill>
                  <a:srgbClr val="00050D"/>
                </a:solidFill>
                <a:latin typeface="Segoe UI Symbol"/>
                <a:cs typeface="Segoe UI Symbol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izatio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obl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endParaRPr sz="24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050D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Wit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2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inuou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di</a:t>
            </a:r>
            <a:r>
              <a:rPr sz="2400" spc="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bl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3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loss</a:t>
            </a:r>
            <a:endParaRPr sz="2400">
              <a:latin typeface="Franklin Gothic Book"/>
              <a:cs typeface="Franklin Gothic Book"/>
            </a:endParaRPr>
          </a:p>
          <a:p>
            <a:pPr marL="355600">
              <a:lnSpc>
                <a:spcPct val="100000"/>
              </a:lnSpc>
              <a:spcBef>
                <a:spcPts val="1440"/>
              </a:spcBef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fu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ction,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can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apply</a:t>
            </a:r>
            <a:r>
              <a:rPr sz="2400" spc="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ra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dient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81771" y="3169920"/>
            <a:ext cx="3666743" cy="28392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27</a:t>
            </a:fld>
            <a:endParaRPr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5" dirty="0"/>
              <a:t>Th</a:t>
            </a:r>
            <a:r>
              <a:rPr dirty="0"/>
              <a:t>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R</a:t>
            </a:r>
            <a:r>
              <a:rPr spc="-15" dirty="0"/>
              <a:t>i</a:t>
            </a:r>
            <a:r>
              <a:rPr spc="-5" dirty="0"/>
              <a:t>se</a:t>
            </a:r>
            <a:r>
              <a:rPr dirty="0"/>
              <a:t>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90" dirty="0"/>
              <a:t>F</a:t>
            </a:r>
            <a:r>
              <a:rPr dirty="0"/>
              <a:t>a</a:t>
            </a:r>
            <a:r>
              <a:rPr spc="-15" dirty="0"/>
              <a:t>l</a:t>
            </a:r>
            <a:r>
              <a:rPr dirty="0"/>
              <a:t>l,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Rise,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80" dirty="0"/>
              <a:t>F</a:t>
            </a:r>
            <a:r>
              <a:rPr dirty="0"/>
              <a:t>a</a:t>
            </a:r>
            <a:r>
              <a:rPr spc="-15" dirty="0"/>
              <a:t>l</a:t>
            </a:r>
            <a:r>
              <a:rPr dirty="0"/>
              <a:t>l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Rise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Neural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/>
              <a:t>N</a:t>
            </a:r>
            <a:r>
              <a:rPr spc="-25" dirty="0"/>
              <a:t>e</a:t>
            </a:r>
            <a:r>
              <a:rPr spc="-5" dirty="0"/>
              <a:t>t</a:t>
            </a:r>
            <a:r>
              <a:rPr spc="-30" dirty="0"/>
              <a:t>w</a:t>
            </a:r>
            <a:r>
              <a:rPr dirty="0"/>
              <a:t>o</a:t>
            </a:r>
            <a:r>
              <a:rPr spc="-15" dirty="0"/>
              <a:t>r</a:t>
            </a:r>
            <a:r>
              <a:rPr spc="-5" dirty="0"/>
              <a:t>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0467" y="236610"/>
            <a:ext cx="161036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ear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11311" y="1828851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115357" y="0"/>
                </a:moveTo>
                <a:lnTo>
                  <a:pt x="73533" y="8900"/>
                </a:lnTo>
                <a:lnTo>
                  <a:pt x="38616" y="31127"/>
                </a:lnTo>
                <a:lnTo>
                  <a:pt x="13453" y="63834"/>
                </a:lnTo>
                <a:lnTo>
                  <a:pt x="893" y="104171"/>
                </a:lnTo>
                <a:lnTo>
                  <a:pt x="0" y="118821"/>
                </a:lnTo>
                <a:lnTo>
                  <a:pt x="464" y="129390"/>
                </a:lnTo>
                <a:lnTo>
                  <a:pt x="11206" y="168891"/>
                </a:lnTo>
                <a:lnTo>
                  <a:pt x="34656" y="201638"/>
                </a:lnTo>
                <a:lnTo>
                  <a:pt x="68815" y="225066"/>
                </a:lnTo>
                <a:lnTo>
                  <a:pt x="111678" y="236614"/>
                </a:lnTo>
                <a:lnTo>
                  <a:pt x="127554" y="237380"/>
                </a:lnTo>
                <a:lnTo>
                  <a:pt x="141522" y="235527"/>
                </a:lnTo>
                <a:lnTo>
                  <a:pt x="179677" y="220736"/>
                </a:lnTo>
                <a:lnTo>
                  <a:pt x="210161" y="193817"/>
                </a:lnTo>
                <a:lnTo>
                  <a:pt x="230339" y="156986"/>
                </a:lnTo>
                <a:lnTo>
                  <a:pt x="237576" y="112456"/>
                </a:lnTo>
                <a:lnTo>
                  <a:pt x="235963" y="98234"/>
                </a:lnTo>
                <a:lnTo>
                  <a:pt x="221677" y="59321"/>
                </a:lnTo>
                <a:lnTo>
                  <a:pt x="195155" y="28159"/>
                </a:lnTo>
                <a:lnTo>
                  <a:pt x="158885" y="7477"/>
                </a:lnTo>
                <a:lnTo>
                  <a:pt x="115357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11311" y="1828851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0" y="118821"/>
                </a:moveTo>
                <a:lnTo>
                  <a:pt x="7725" y="76573"/>
                </a:lnTo>
                <a:lnTo>
                  <a:pt x="29004" y="41006"/>
                </a:lnTo>
                <a:lnTo>
                  <a:pt x="60986" y="14969"/>
                </a:lnTo>
                <a:lnTo>
                  <a:pt x="100824" y="1310"/>
                </a:lnTo>
                <a:lnTo>
                  <a:pt x="115357" y="0"/>
                </a:lnTo>
                <a:lnTo>
                  <a:pt x="130519" y="856"/>
                </a:lnTo>
                <a:lnTo>
                  <a:pt x="171905" y="13038"/>
                </a:lnTo>
                <a:lnTo>
                  <a:pt x="205202" y="37517"/>
                </a:lnTo>
                <a:lnTo>
                  <a:pt x="227922" y="71565"/>
                </a:lnTo>
                <a:lnTo>
                  <a:pt x="237576" y="112456"/>
                </a:lnTo>
                <a:lnTo>
                  <a:pt x="236764" y="128018"/>
                </a:lnTo>
                <a:lnTo>
                  <a:pt x="224920" y="170228"/>
                </a:lnTo>
                <a:lnTo>
                  <a:pt x="201015" y="204001"/>
                </a:lnTo>
                <a:lnTo>
                  <a:pt x="167681" y="227123"/>
                </a:lnTo>
                <a:lnTo>
                  <a:pt x="127554" y="237380"/>
                </a:lnTo>
                <a:lnTo>
                  <a:pt x="111678" y="236614"/>
                </a:lnTo>
                <a:lnTo>
                  <a:pt x="68815" y="225066"/>
                </a:lnTo>
                <a:lnTo>
                  <a:pt x="34656" y="201638"/>
                </a:lnTo>
                <a:lnTo>
                  <a:pt x="11206" y="168891"/>
                </a:lnTo>
                <a:lnTo>
                  <a:pt x="464" y="129390"/>
                </a:lnTo>
                <a:lnTo>
                  <a:pt x="0" y="118821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1311" y="2696007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115357" y="0"/>
                </a:moveTo>
                <a:lnTo>
                  <a:pt x="73533" y="8900"/>
                </a:lnTo>
                <a:lnTo>
                  <a:pt x="38616" y="31127"/>
                </a:lnTo>
                <a:lnTo>
                  <a:pt x="13453" y="63834"/>
                </a:lnTo>
                <a:lnTo>
                  <a:pt x="893" y="104171"/>
                </a:lnTo>
                <a:lnTo>
                  <a:pt x="0" y="118821"/>
                </a:lnTo>
                <a:lnTo>
                  <a:pt x="464" y="129390"/>
                </a:lnTo>
                <a:lnTo>
                  <a:pt x="11206" y="168891"/>
                </a:lnTo>
                <a:lnTo>
                  <a:pt x="34656" y="201638"/>
                </a:lnTo>
                <a:lnTo>
                  <a:pt x="68815" y="225066"/>
                </a:lnTo>
                <a:lnTo>
                  <a:pt x="111678" y="236614"/>
                </a:lnTo>
                <a:lnTo>
                  <a:pt x="127554" y="237380"/>
                </a:lnTo>
                <a:lnTo>
                  <a:pt x="141522" y="235527"/>
                </a:lnTo>
                <a:lnTo>
                  <a:pt x="179677" y="220736"/>
                </a:lnTo>
                <a:lnTo>
                  <a:pt x="210161" y="193817"/>
                </a:lnTo>
                <a:lnTo>
                  <a:pt x="230339" y="156986"/>
                </a:lnTo>
                <a:lnTo>
                  <a:pt x="237576" y="112456"/>
                </a:lnTo>
                <a:lnTo>
                  <a:pt x="235963" y="98234"/>
                </a:lnTo>
                <a:lnTo>
                  <a:pt x="221677" y="59321"/>
                </a:lnTo>
                <a:lnTo>
                  <a:pt x="195155" y="28159"/>
                </a:lnTo>
                <a:lnTo>
                  <a:pt x="158885" y="7477"/>
                </a:lnTo>
                <a:lnTo>
                  <a:pt x="115357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11311" y="2696007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0" y="118821"/>
                </a:moveTo>
                <a:lnTo>
                  <a:pt x="7725" y="76573"/>
                </a:lnTo>
                <a:lnTo>
                  <a:pt x="29004" y="41006"/>
                </a:lnTo>
                <a:lnTo>
                  <a:pt x="60986" y="14969"/>
                </a:lnTo>
                <a:lnTo>
                  <a:pt x="100824" y="1310"/>
                </a:lnTo>
                <a:lnTo>
                  <a:pt x="115357" y="0"/>
                </a:lnTo>
                <a:lnTo>
                  <a:pt x="130519" y="856"/>
                </a:lnTo>
                <a:lnTo>
                  <a:pt x="171905" y="13038"/>
                </a:lnTo>
                <a:lnTo>
                  <a:pt x="205202" y="37517"/>
                </a:lnTo>
                <a:lnTo>
                  <a:pt x="227922" y="71565"/>
                </a:lnTo>
                <a:lnTo>
                  <a:pt x="237576" y="112456"/>
                </a:lnTo>
                <a:lnTo>
                  <a:pt x="236764" y="128018"/>
                </a:lnTo>
                <a:lnTo>
                  <a:pt x="224920" y="170228"/>
                </a:lnTo>
                <a:lnTo>
                  <a:pt x="201015" y="204001"/>
                </a:lnTo>
                <a:lnTo>
                  <a:pt x="167681" y="227123"/>
                </a:lnTo>
                <a:lnTo>
                  <a:pt x="127554" y="237380"/>
                </a:lnTo>
                <a:lnTo>
                  <a:pt x="111678" y="236614"/>
                </a:lnTo>
                <a:lnTo>
                  <a:pt x="68815" y="225066"/>
                </a:lnTo>
                <a:lnTo>
                  <a:pt x="34656" y="201638"/>
                </a:lnTo>
                <a:lnTo>
                  <a:pt x="11206" y="168891"/>
                </a:lnTo>
                <a:lnTo>
                  <a:pt x="464" y="129390"/>
                </a:lnTo>
                <a:lnTo>
                  <a:pt x="0" y="118821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1311" y="3811575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115357" y="0"/>
                </a:moveTo>
                <a:lnTo>
                  <a:pt x="73533" y="8899"/>
                </a:lnTo>
                <a:lnTo>
                  <a:pt x="38616" y="31124"/>
                </a:lnTo>
                <a:lnTo>
                  <a:pt x="13453" y="63830"/>
                </a:lnTo>
                <a:lnTo>
                  <a:pt x="893" y="104170"/>
                </a:lnTo>
                <a:lnTo>
                  <a:pt x="0" y="118821"/>
                </a:lnTo>
                <a:lnTo>
                  <a:pt x="464" y="129392"/>
                </a:lnTo>
                <a:lnTo>
                  <a:pt x="11206" y="168896"/>
                </a:lnTo>
                <a:lnTo>
                  <a:pt x="34657" y="201642"/>
                </a:lnTo>
                <a:lnTo>
                  <a:pt x="68815" y="225068"/>
                </a:lnTo>
                <a:lnTo>
                  <a:pt x="111678" y="236614"/>
                </a:lnTo>
                <a:lnTo>
                  <a:pt x="127555" y="237380"/>
                </a:lnTo>
                <a:lnTo>
                  <a:pt x="141522" y="235527"/>
                </a:lnTo>
                <a:lnTo>
                  <a:pt x="179678" y="220737"/>
                </a:lnTo>
                <a:lnTo>
                  <a:pt x="210161" y="193821"/>
                </a:lnTo>
                <a:lnTo>
                  <a:pt x="230339" y="156989"/>
                </a:lnTo>
                <a:lnTo>
                  <a:pt x="237576" y="112456"/>
                </a:lnTo>
                <a:lnTo>
                  <a:pt x="235963" y="98232"/>
                </a:lnTo>
                <a:lnTo>
                  <a:pt x="221677" y="59317"/>
                </a:lnTo>
                <a:lnTo>
                  <a:pt x="195155" y="28156"/>
                </a:lnTo>
                <a:lnTo>
                  <a:pt x="158885" y="7476"/>
                </a:lnTo>
                <a:lnTo>
                  <a:pt x="115357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11311" y="3811575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0" y="118821"/>
                </a:moveTo>
                <a:lnTo>
                  <a:pt x="7725" y="76569"/>
                </a:lnTo>
                <a:lnTo>
                  <a:pt x="29004" y="41002"/>
                </a:lnTo>
                <a:lnTo>
                  <a:pt x="60986" y="14967"/>
                </a:lnTo>
                <a:lnTo>
                  <a:pt x="100824" y="1309"/>
                </a:lnTo>
                <a:lnTo>
                  <a:pt x="115357" y="0"/>
                </a:lnTo>
                <a:lnTo>
                  <a:pt x="130519" y="856"/>
                </a:lnTo>
                <a:lnTo>
                  <a:pt x="171905" y="13037"/>
                </a:lnTo>
                <a:lnTo>
                  <a:pt x="205202" y="37513"/>
                </a:lnTo>
                <a:lnTo>
                  <a:pt x="227922" y="71561"/>
                </a:lnTo>
                <a:lnTo>
                  <a:pt x="237576" y="112456"/>
                </a:lnTo>
                <a:lnTo>
                  <a:pt x="236764" y="128019"/>
                </a:lnTo>
                <a:lnTo>
                  <a:pt x="224920" y="170232"/>
                </a:lnTo>
                <a:lnTo>
                  <a:pt x="201015" y="204004"/>
                </a:lnTo>
                <a:lnTo>
                  <a:pt x="167682" y="227124"/>
                </a:lnTo>
                <a:lnTo>
                  <a:pt x="127555" y="237380"/>
                </a:lnTo>
                <a:lnTo>
                  <a:pt x="111678" y="236614"/>
                </a:lnTo>
                <a:lnTo>
                  <a:pt x="68815" y="225068"/>
                </a:lnTo>
                <a:lnTo>
                  <a:pt x="34657" y="201642"/>
                </a:lnTo>
                <a:lnTo>
                  <a:pt x="11206" y="168896"/>
                </a:lnTo>
                <a:lnTo>
                  <a:pt x="464" y="129392"/>
                </a:lnTo>
                <a:lnTo>
                  <a:pt x="0" y="118821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30183" y="2066544"/>
            <a:ext cx="0" cy="628650"/>
          </a:xfrm>
          <a:custGeom>
            <a:avLst/>
            <a:gdLst/>
            <a:ahLst/>
            <a:cxnLst/>
            <a:rect l="l" t="t" r="r" b="b"/>
            <a:pathLst>
              <a:path h="628650">
                <a:moveTo>
                  <a:pt x="0" y="0"/>
                </a:moveTo>
                <a:lnTo>
                  <a:pt x="0" y="628649"/>
                </a:lnTo>
              </a:path>
            </a:pathLst>
          </a:custGeom>
          <a:ln w="57911">
            <a:solidFill>
              <a:srgbClr val="1045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30183" y="2933700"/>
            <a:ext cx="0" cy="878205"/>
          </a:xfrm>
          <a:custGeom>
            <a:avLst/>
            <a:gdLst/>
            <a:ahLst/>
            <a:cxnLst/>
            <a:rect l="l" t="t" r="r" b="b"/>
            <a:pathLst>
              <a:path h="878204">
                <a:moveTo>
                  <a:pt x="0" y="0"/>
                </a:moveTo>
                <a:lnTo>
                  <a:pt x="0" y="877823"/>
                </a:lnTo>
              </a:path>
            </a:pathLst>
          </a:custGeom>
          <a:ln w="57911">
            <a:solidFill>
              <a:srgbClr val="1045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38616" y="1400555"/>
            <a:ext cx="3009900" cy="1363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68740" y="1540763"/>
            <a:ext cx="2549652" cy="2546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65692" y="3104388"/>
            <a:ext cx="2708148" cy="1693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49959" y="1546512"/>
            <a:ext cx="5832475" cy="399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cept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gain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popularit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spc="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6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0s</a:t>
            </a:r>
            <a:endParaRPr sz="2400">
              <a:latin typeface="Franklin Gothic Book"/>
              <a:cs typeface="Franklin Gothic Book"/>
            </a:endParaRPr>
          </a:p>
          <a:p>
            <a:pPr marL="1041400" lvl="1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Belie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that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ould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lead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true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AI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05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X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obl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AI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1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96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9</a:t>
            </a:r>
            <a:r>
              <a:rPr sz="2400" spc="3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–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1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98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6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)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2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Backp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opagat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rescu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!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1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98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6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)</a:t>
            </a:r>
            <a:endParaRPr sz="2400">
              <a:latin typeface="Franklin Gothic Book"/>
              <a:cs typeface="Franklin Gothic Book"/>
            </a:endParaRPr>
          </a:p>
          <a:p>
            <a:pPr marL="1041400" lvl="1" indent="-342900">
              <a:lnSpc>
                <a:spcPct val="100000"/>
              </a:lnSpc>
              <a:spcBef>
                <a:spcPts val="1515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16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raining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multil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ural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ts</a:t>
            </a:r>
            <a:endParaRPr sz="2400">
              <a:latin typeface="Franklin Gothic Book"/>
              <a:cs typeface="Franklin Gothic Book"/>
            </a:endParaRPr>
          </a:p>
          <a:p>
            <a:pPr marL="1041400" lvl="1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Le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Ne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-5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-14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ann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LeCun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al.,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1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99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8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)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ts val="2740"/>
              </a:lnSpc>
              <a:spcBef>
                <a:spcPts val="1535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scale.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ack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goo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data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endParaRPr sz="2400">
              <a:latin typeface="Franklin Gothic Book"/>
              <a:cs typeface="Franklin Gothic Book"/>
            </a:endParaRPr>
          </a:p>
          <a:p>
            <a:pPr marL="355600">
              <a:lnSpc>
                <a:spcPts val="2740"/>
              </a:lnSpc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ocessing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11311" y="5053634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115357" y="0"/>
                </a:moveTo>
                <a:lnTo>
                  <a:pt x="73533" y="8899"/>
                </a:lnTo>
                <a:lnTo>
                  <a:pt x="38616" y="31124"/>
                </a:lnTo>
                <a:lnTo>
                  <a:pt x="13453" y="63830"/>
                </a:lnTo>
                <a:lnTo>
                  <a:pt x="893" y="104170"/>
                </a:lnTo>
                <a:lnTo>
                  <a:pt x="0" y="118821"/>
                </a:lnTo>
                <a:lnTo>
                  <a:pt x="464" y="129392"/>
                </a:lnTo>
                <a:lnTo>
                  <a:pt x="11206" y="168896"/>
                </a:lnTo>
                <a:lnTo>
                  <a:pt x="34657" y="201642"/>
                </a:lnTo>
                <a:lnTo>
                  <a:pt x="68815" y="225068"/>
                </a:lnTo>
                <a:lnTo>
                  <a:pt x="111678" y="236614"/>
                </a:lnTo>
                <a:lnTo>
                  <a:pt x="127555" y="237380"/>
                </a:lnTo>
                <a:lnTo>
                  <a:pt x="141522" y="235527"/>
                </a:lnTo>
                <a:lnTo>
                  <a:pt x="179678" y="220737"/>
                </a:lnTo>
                <a:lnTo>
                  <a:pt x="210161" y="193821"/>
                </a:lnTo>
                <a:lnTo>
                  <a:pt x="230339" y="156989"/>
                </a:lnTo>
                <a:lnTo>
                  <a:pt x="237576" y="112456"/>
                </a:lnTo>
                <a:lnTo>
                  <a:pt x="235963" y="98232"/>
                </a:lnTo>
                <a:lnTo>
                  <a:pt x="221677" y="59317"/>
                </a:lnTo>
                <a:lnTo>
                  <a:pt x="195155" y="28156"/>
                </a:lnTo>
                <a:lnTo>
                  <a:pt x="158885" y="7476"/>
                </a:lnTo>
                <a:lnTo>
                  <a:pt x="115357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11311" y="5053634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0" y="118821"/>
                </a:moveTo>
                <a:lnTo>
                  <a:pt x="7725" y="76569"/>
                </a:lnTo>
                <a:lnTo>
                  <a:pt x="29004" y="41002"/>
                </a:lnTo>
                <a:lnTo>
                  <a:pt x="60986" y="14967"/>
                </a:lnTo>
                <a:lnTo>
                  <a:pt x="100824" y="1309"/>
                </a:lnTo>
                <a:lnTo>
                  <a:pt x="115357" y="0"/>
                </a:lnTo>
                <a:lnTo>
                  <a:pt x="130519" y="856"/>
                </a:lnTo>
                <a:lnTo>
                  <a:pt x="171905" y="13037"/>
                </a:lnTo>
                <a:lnTo>
                  <a:pt x="205202" y="37513"/>
                </a:lnTo>
                <a:lnTo>
                  <a:pt x="227922" y="71561"/>
                </a:lnTo>
                <a:lnTo>
                  <a:pt x="237576" y="112456"/>
                </a:lnTo>
                <a:lnTo>
                  <a:pt x="236764" y="128019"/>
                </a:lnTo>
                <a:lnTo>
                  <a:pt x="224920" y="170232"/>
                </a:lnTo>
                <a:lnTo>
                  <a:pt x="201015" y="204004"/>
                </a:lnTo>
                <a:lnTo>
                  <a:pt x="167682" y="227124"/>
                </a:lnTo>
                <a:lnTo>
                  <a:pt x="127555" y="237380"/>
                </a:lnTo>
                <a:lnTo>
                  <a:pt x="111678" y="236614"/>
                </a:lnTo>
                <a:lnTo>
                  <a:pt x="68815" y="225068"/>
                </a:lnTo>
                <a:lnTo>
                  <a:pt x="34657" y="201642"/>
                </a:lnTo>
                <a:lnTo>
                  <a:pt x="11206" y="168896"/>
                </a:lnTo>
                <a:lnTo>
                  <a:pt x="464" y="129392"/>
                </a:lnTo>
                <a:lnTo>
                  <a:pt x="0" y="118821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30183" y="4049267"/>
            <a:ext cx="0" cy="1003300"/>
          </a:xfrm>
          <a:custGeom>
            <a:avLst/>
            <a:gdLst/>
            <a:ahLst/>
            <a:cxnLst/>
            <a:rect l="l" t="t" r="r" b="b"/>
            <a:pathLst>
              <a:path h="1003300">
                <a:moveTo>
                  <a:pt x="0" y="0"/>
                </a:moveTo>
                <a:lnTo>
                  <a:pt x="0" y="1003304"/>
                </a:lnTo>
              </a:path>
            </a:pathLst>
          </a:custGeom>
          <a:ln w="57911">
            <a:solidFill>
              <a:srgbClr val="1045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30183" y="5291328"/>
            <a:ext cx="0" cy="471805"/>
          </a:xfrm>
          <a:custGeom>
            <a:avLst/>
            <a:gdLst/>
            <a:ahLst/>
            <a:cxnLst/>
            <a:rect l="l" t="t" r="r" b="b"/>
            <a:pathLst>
              <a:path h="471804">
                <a:moveTo>
                  <a:pt x="0" y="0"/>
                </a:moveTo>
                <a:lnTo>
                  <a:pt x="0" y="471485"/>
                </a:lnTo>
              </a:path>
            </a:pathLst>
          </a:custGeom>
          <a:ln w="57911">
            <a:solidFill>
              <a:srgbClr val="1045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68740" y="4027932"/>
            <a:ext cx="2705100" cy="2063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28</a:t>
            </a:fld>
            <a:endParaRPr spc="-10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5" dirty="0"/>
              <a:t>Th</a:t>
            </a:r>
            <a:r>
              <a:rPr dirty="0"/>
              <a:t>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R</a:t>
            </a:r>
            <a:r>
              <a:rPr spc="-15" dirty="0"/>
              <a:t>i</a:t>
            </a:r>
            <a:r>
              <a:rPr spc="-5" dirty="0"/>
              <a:t>se</a:t>
            </a:r>
            <a:r>
              <a:rPr dirty="0"/>
              <a:t>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90" dirty="0"/>
              <a:t>F</a:t>
            </a:r>
            <a:r>
              <a:rPr dirty="0"/>
              <a:t>a</a:t>
            </a:r>
            <a:r>
              <a:rPr spc="-15" dirty="0"/>
              <a:t>l</a:t>
            </a:r>
            <a:r>
              <a:rPr dirty="0"/>
              <a:t>l,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Rise,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80" dirty="0"/>
              <a:t>F</a:t>
            </a:r>
            <a:r>
              <a:rPr dirty="0"/>
              <a:t>a</a:t>
            </a:r>
            <a:r>
              <a:rPr spc="-15" dirty="0"/>
              <a:t>l</a:t>
            </a:r>
            <a:r>
              <a:rPr dirty="0"/>
              <a:t>l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Rise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Neural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dirty="0"/>
              <a:t>N</a:t>
            </a:r>
            <a:r>
              <a:rPr spc="-25" dirty="0"/>
              <a:t>e</a:t>
            </a:r>
            <a:r>
              <a:rPr spc="-5" dirty="0"/>
              <a:t>t</a:t>
            </a:r>
            <a:r>
              <a:rPr spc="-30" dirty="0"/>
              <a:t>w</a:t>
            </a:r>
            <a:r>
              <a:rPr dirty="0"/>
              <a:t>o</a:t>
            </a:r>
            <a:r>
              <a:rPr spc="-15" dirty="0"/>
              <a:t>r</a:t>
            </a:r>
            <a:r>
              <a:rPr spc="-5" dirty="0"/>
              <a:t>ks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0467" y="236610"/>
            <a:ext cx="161036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ear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11311" y="2010207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115357" y="0"/>
                </a:moveTo>
                <a:lnTo>
                  <a:pt x="73533" y="8900"/>
                </a:lnTo>
                <a:lnTo>
                  <a:pt x="38616" y="31127"/>
                </a:lnTo>
                <a:lnTo>
                  <a:pt x="13453" y="63834"/>
                </a:lnTo>
                <a:lnTo>
                  <a:pt x="893" y="104171"/>
                </a:lnTo>
                <a:lnTo>
                  <a:pt x="0" y="118821"/>
                </a:lnTo>
                <a:lnTo>
                  <a:pt x="464" y="129390"/>
                </a:lnTo>
                <a:lnTo>
                  <a:pt x="11206" y="168891"/>
                </a:lnTo>
                <a:lnTo>
                  <a:pt x="34656" y="201638"/>
                </a:lnTo>
                <a:lnTo>
                  <a:pt x="68815" y="225066"/>
                </a:lnTo>
                <a:lnTo>
                  <a:pt x="111678" y="236614"/>
                </a:lnTo>
                <a:lnTo>
                  <a:pt x="127554" y="237380"/>
                </a:lnTo>
                <a:lnTo>
                  <a:pt x="141522" y="235527"/>
                </a:lnTo>
                <a:lnTo>
                  <a:pt x="179677" y="220736"/>
                </a:lnTo>
                <a:lnTo>
                  <a:pt x="210161" y="193817"/>
                </a:lnTo>
                <a:lnTo>
                  <a:pt x="230339" y="156986"/>
                </a:lnTo>
                <a:lnTo>
                  <a:pt x="237576" y="112456"/>
                </a:lnTo>
                <a:lnTo>
                  <a:pt x="235963" y="98234"/>
                </a:lnTo>
                <a:lnTo>
                  <a:pt x="221677" y="59321"/>
                </a:lnTo>
                <a:lnTo>
                  <a:pt x="195155" y="28159"/>
                </a:lnTo>
                <a:lnTo>
                  <a:pt x="158885" y="7477"/>
                </a:lnTo>
                <a:lnTo>
                  <a:pt x="115357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11311" y="2010207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0" y="118821"/>
                </a:moveTo>
                <a:lnTo>
                  <a:pt x="7725" y="76573"/>
                </a:lnTo>
                <a:lnTo>
                  <a:pt x="29004" y="41006"/>
                </a:lnTo>
                <a:lnTo>
                  <a:pt x="60986" y="14969"/>
                </a:lnTo>
                <a:lnTo>
                  <a:pt x="100824" y="1310"/>
                </a:lnTo>
                <a:lnTo>
                  <a:pt x="115357" y="0"/>
                </a:lnTo>
                <a:lnTo>
                  <a:pt x="130519" y="856"/>
                </a:lnTo>
                <a:lnTo>
                  <a:pt x="171905" y="13038"/>
                </a:lnTo>
                <a:lnTo>
                  <a:pt x="205202" y="37517"/>
                </a:lnTo>
                <a:lnTo>
                  <a:pt x="227922" y="71565"/>
                </a:lnTo>
                <a:lnTo>
                  <a:pt x="237576" y="112456"/>
                </a:lnTo>
                <a:lnTo>
                  <a:pt x="236764" y="128018"/>
                </a:lnTo>
                <a:lnTo>
                  <a:pt x="224920" y="170228"/>
                </a:lnTo>
                <a:lnTo>
                  <a:pt x="201015" y="204001"/>
                </a:lnTo>
                <a:lnTo>
                  <a:pt x="167681" y="227123"/>
                </a:lnTo>
                <a:lnTo>
                  <a:pt x="127554" y="237380"/>
                </a:lnTo>
                <a:lnTo>
                  <a:pt x="111678" y="236614"/>
                </a:lnTo>
                <a:lnTo>
                  <a:pt x="68815" y="225066"/>
                </a:lnTo>
                <a:lnTo>
                  <a:pt x="34656" y="201638"/>
                </a:lnTo>
                <a:lnTo>
                  <a:pt x="11206" y="168891"/>
                </a:lnTo>
                <a:lnTo>
                  <a:pt x="464" y="129390"/>
                </a:lnTo>
                <a:lnTo>
                  <a:pt x="0" y="118821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1311" y="4852466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115357" y="0"/>
                </a:moveTo>
                <a:lnTo>
                  <a:pt x="73533" y="8899"/>
                </a:lnTo>
                <a:lnTo>
                  <a:pt x="38616" y="31124"/>
                </a:lnTo>
                <a:lnTo>
                  <a:pt x="13453" y="63830"/>
                </a:lnTo>
                <a:lnTo>
                  <a:pt x="893" y="104170"/>
                </a:lnTo>
                <a:lnTo>
                  <a:pt x="0" y="118821"/>
                </a:lnTo>
                <a:lnTo>
                  <a:pt x="464" y="129392"/>
                </a:lnTo>
                <a:lnTo>
                  <a:pt x="11206" y="168896"/>
                </a:lnTo>
                <a:lnTo>
                  <a:pt x="34657" y="201642"/>
                </a:lnTo>
                <a:lnTo>
                  <a:pt x="68815" y="225068"/>
                </a:lnTo>
                <a:lnTo>
                  <a:pt x="111678" y="236614"/>
                </a:lnTo>
                <a:lnTo>
                  <a:pt x="127555" y="237380"/>
                </a:lnTo>
                <a:lnTo>
                  <a:pt x="141522" y="235527"/>
                </a:lnTo>
                <a:lnTo>
                  <a:pt x="179678" y="220737"/>
                </a:lnTo>
                <a:lnTo>
                  <a:pt x="210161" y="193821"/>
                </a:lnTo>
                <a:lnTo>
                  <a:pt x="230339" y="156989"/>
                </a:lnTo>
                <a:lnTo>
                  <a:pt x="237576" y="112456"/>
                </a:lnTo>
                <a:lnTo>
                  <a:pt x="235963" y="98232"/>
                </a:lnTo>
                <a:lnTo>
                  <a:pt x="221677" y="59317"/>
                </a:lnTo>
                <a:lnTo>
                  <a:pt x="195155" y="28156"/>
                </a:lnTo>
                <a:lnTo>
                  <a:pt x="158885" y="7476"/>
                </a:lnTo>
                <a:lnTo>
                  <a:pt x="115357" y="0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11311" y="4852466"/>
            <a:ext cx="238125" cy="237490"/>
          </a:xfrm>
          <a:custGeom>
            <a:avLst/>
            <a:gdLst/>
            <a:ahLst/>
            <a:cxnLst/>
            <a:rect l="l" t="t" r="r" b="b"/>
            <a:pathLst>
              <a:path w="238125" h="237489">
                <a:moveTo>
                  <a:pt x="0" y="118821"/>
                </a:moveTo>
                <a:lnTo>
                  <a:pt x="7725" y="76569"/>
                </a:lnTo>
                <a:lnTo>
                  <a:pt x="29004" y="41002"/>
                </a:lnTo>
                <a:lnTo>
                  <a:pt x="60986" y="14967"/>
                </a:lnTo>
                <a:lnTo>
                  <a:pt x="100824" y="1309"/>
                </a:lnTo>
                <a:lnTo>
                  <a:pt x="115357" y="0"/>
                </a:lnTo>
                <a:lnTo>
                  <a:pt x="130519" y="856"/>
                </a:lnTo>
                <a:lnTo>
                  <a:pt x="171905" y="13037"/>
                </a:lnTo>
                <a:lnTo>
                  <a:pt x="205202" y="37513"/>
                </a:lnTo>
                <a:lnTo>
                  <a:pt x="227922" y="71561"/>
                </a:lnTo>
                <a:lnTo>
                  <a:pt x="237576" y="112456"/>
                </a:lnTo>
                <a:lnTo>
                  <a:pt x="236764" y="128019"/>
                </a:lnTo>
                <a:lnTo>
                  <a:pt x="224920" y="170232"/>
                </a:lnTo>
                <a:lnTo>
                  <a:pt x="201015" y="204004"/>
                </a:lnTo>
                <a:lnTo>
                  <a:pt x="167682" y="227124"/>
                </a:lnTo>
                <a:lnTo>
                  <a:pt x="127555" y="237380"/>
                </a:lnTo>
                <a:lnTo>
                  <a:pt x="111678" y="236614"/>
                </a:lnTo>
                <a:lnTo>
                  <a:pt x="68815" y="225068"/>
                </a:lnTo>
                <a:lnTo>
                  <a:pt x="34657" y="201642"/>
                </a:lnTo>
                <a:lnTo>
                  <a:pt x="11206" y="168896"/>
                </a:lnTo>
                <a:lnTo>
                  <a:pt x="464" y="129392"/>
                </a:lnTo>
                <a:lnTo>
                  <a:pt x="0" y="118821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30183" y="2247900"/>
            <a:ext cx="0" cy="2604135"/>
          </a:xfrm>
          <a:custGeom>
            <a:avLst/>
            <a:gdLst/>
            <a:ahLst/>
            <a:cxnLst/>
            <a:rect l="l" t="t" r="r" b="b"/>
            <a:pathLst>
              <a:path h="2604135">
                <a:moveTo>
                  <a:pt x="0" y="0"/>
                </a:moveTo>
                <a:lnTo>
                  <a:pt x="0" y="2603885"/>
                </a:lnTo>
              </a:path>
            </a:pathLst>
          </a:custGeom>
          <a:ln w="57911">
            <a:solidFill>
              <a:srgbClr val="1045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30183" y="1488948"/>
            <a:ext cx="0" cy="521334"/>
          </a:xfrm>
          <a:custGeom>
            <a:avLst/>
            <a:gdLst/>
            <a:ahLst/>
            <a:cxnLst/>
            <a:rect l="l" t="t" r="r" b="b"/>
            <a:pathLst>
              <a:path h="521335">
                <a:moveTo>
                  <a:pt x="0" y="0"/>
                </a:moveTo>
                <a:lnTo>
                  <a:pt x="0" y="521086"/>
                </a:lnTo>
              </a:path>
            </a:pathLst>
          </a:custGeom>
          <a:ln w="57911">
            <a:solidFill>
              <a:srgbClr val="10455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49959" y="1546512"/>
            <a:ext cx="5435600" cy="448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ained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popularit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spc="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since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~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2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0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0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6.</a:t>
            </a:r>
            <a:endParaRPr sz="2400">
              <a:latin typeface="Franklin Gothic Book"/>
              <a:cs typeface="Franklin Gothic Book"/>
            </a:endParaRPr>
          </a:p>
          <a:p>
            <a:pPr marL="1041400" lvl="1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16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rain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each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at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ime</a:t>
            </a:r>
            <a:endParaRPr sz="2400">
              <a:latin typeface="Franklin Gothic Book"/>
              <a:cs typeface="Franklin Gothic Book"/>
            </a:endParaRPr>
          </a:p>
          <a:p>
            <a:pPr marL="1041400" lvl="1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randed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ield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as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3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rn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ing</a:t>
            </a:r>
            <a:endParaRPr sz="2400">
              <a:latin typeface="Franklin Gothic Book"/>
              <a:cs typeface="Franklin Gothic Book"/>
            </a:endParaRPr>
          </a:p>
          <a:p>
            <a:pPr marL="1041400" marR="1467485" lvl="1" indent="-342900">
              <a:lnSpc>
                <a:spcPts val="2590"/>
              </a:lnSpc>
              <a:spcBef>
                <a:spcPts val="1839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Old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idea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disc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ered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(e.g.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olution)</a:t>
            </a:r>
            <a:endParaRPr sz="2400">
              <a:latin typeface="Franklin Gothic Book"/>
              <a:cs typeface="Franklin Gothic Book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0050D"/>
              </a:buClr>
              <a:buFont typeface="Arial"/>
              <a:buChar char="•"/>
            </a:pPr>
            <a:endParaRPr sz="2650">
              <a:latin typeface="Times New Roman"/>
              <a:cs typeface="Times New Roman"/>
            </a:endParaRPr>
          </a:p>
          <a:p>
            <a:pPr marL="355600" marR="577850" indent="-342900">
              <a:lnSpc>
                <a:spcPts val="259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Breakth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ou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2</a:t>
            </a:r>
            <a:r>
              <a:rPr sz="2400" spc="-105" dirty="0">
                <a:solidFill>
                  <a:srgbClr val="00050D"/>
                </a:solidFill>
                <a:latin typeface="Franklin Gothic Book"/>
                <a:cs typeface="Franklin Gothic Book"/>
              </a:rPr>
              <a:t>0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1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2</a:t>
            </a:r>
            <a:r>
              <a:rPr sz="2400" spc="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wi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Al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xN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Kr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zh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vsk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al.)</a:t>
            </a:r>
            <a:endParaRPr sz="2400">
              <a:latin typeface="Franklin Gothic Book"/>
              <a:cs typeface="Franklin Gothic Book"/>
            </a:endParaRPr>
          </a:p>
          <a:p>
            <a:pPr marL="1041400" lvl="1" indent="-342900">
              <a:lnSpc>
                <a:spcPct val="100000"/>
              </a:lnSpc>
              <a:spcBef>
                <a:spcPts val="1475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Use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PUs</a:t>
            </a:r>
            <a:endParaRPr sz="2400">
              <a:latin typeface="Franklin Gothic Book"/>
              <a:cs typeface="Franklin Gothic Book"/>
            </a:endParaRPr>
          </a:p>
          <a:p>
            <a:pPr marL="1041400" lvl="1" indent="-342900">
              <a:lnSpc>
                <a:spcPct val="100000"/>
              </a:lnSpc>
              <a:spcBef>
                <a:spcPts val="1515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olution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19743" y="4128515"/>
            <a:ext cx="3133344" cy="15590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21495" y="1488947"/>
            <a:ext cx="2529840" cy="2025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29</a:t>
            </a:fld>
            <a:endParaRPr spc="-10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ct val="100000"/>
              </a:lnSpc>
            </a:pPr>
            <a:r>
              <a:rPr dirty="0"/>
              <a:t>Out</a:t>
            </a:r>
            <a:r>
              <a:rPr spc="-15" dirty="0"/>
              <a:t>l</a:t>
            </a:r>
            <a:r>
              <a:rPr dirty="0"/>
              <a:t>ine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3</a:t>
            </a:fld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49959" y="1534410"/>
            <a:ext cx="6599555" cy="367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Machi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Lear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ing</a:t>
            </a:r>
            <a:endParaRPr sz="2400">
              <a:latin typeface="Franklin Gothic Book"/>
              <a:cs typeface="Franklin Gothic Book"/>
            </a:endParaRPr>
          </a:p>
          <a:p>
            <a:pPr marL="12700" indent="6858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16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ype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Machin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Learni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obl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ms</a:t>
            </a:r>
            <a:endParaRPr sz="2400">
              <a:latin typeface="Franklin Gothic Book"/>
              <a:cs typeface="Franklin Gothic Book"/>
            </a:endParaRPr>
          </a:p>
          <a:p>
            <a:pPr marL="12700" marR="5080" indent="685800">
              <a:lnSpc>
                <a:spcPts val="4400"/>
              </a:lnSpc>
              <a:spcBef>
                <a:spcPts val="390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eps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sol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Machin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Learning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obl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ep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Learni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endParaRPr sz="2400">
              <a:latin typeface="Franklin Gothic Book"/>
              <a:cs typeface="Franklin Gothic Book"/>
            </a:endParaRPr>
          </a:p>
          <a:p>
            <a:pPr marL="1041400" indent="-342900">
              <a:lnSpc>
                <a:spcPct val="100000"/>
              </a:lnSpc>
              <a:spcBef>
                <a:spcPts val="1110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7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tif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icia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ural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ks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Image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Cla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si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icat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endParaRPr sz="2400">
              <a:latin typeface="Franklin Gothic Book"/>
              <a:cs typeface="Franklin Gothic Book"/>
            </a:endParaRPr>
          </a:p>
          <a:p>
            <a:pPr marL="1041400" indent="-342900">
              <a:lnSpc>
                <a:spcPct val="100000"/>
              </a:lnSpc>
              <a:spcBef>
                <a:spcPts val="1515"/>
              </a:spcBef>
              <a:buClr>
                <a:srgbClr val="00050D"/>
              </a:buClr>
              <a:buFont typeface="Arial"/>
              <a:buChar char="•"/>
              <a:tabLst>
                <a:tab pos="10414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olutional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ural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ks</a:t>
            </a:r>
            <a:endParaRPr sz="24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2192000" cy="685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19125" algn="ctr">
              <a:lnSpc>
                <a:spcPct val="100000"/>
              </a:lnSpc>
            </a:pPr>
            <a:r>
              <a:rPr sz="900" dirty="0">
                <a:solidFill>
                  <a:srgbClr val="00050D"/>
                </a:solidFill>
                <a:latin typeface="Franklin Gothic Book"/>
                <a:cs typeface="Franklin Gothic Book"/>
              </a:rPr>
              <a:t>©</a:t>
            </a:r>
            <a:r>
              <a:rPr sz="9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201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9</a:t>
            </a:r>
            <a:r>
              <a:rPr sz="9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9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yol</a:t>
            </a:r>
            <a:r>
              <a:rPr sz="9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ab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endParaRPr sz="900">
              <a:latin typeface="Franklin Gothic Book"/>
              <a:cs typeface="Franklin Gothic Boo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0" y="6851903"/>
                </a:moveTo>
                <a:lnTo>
                  <a:pt x="12191999" y="6851903"/>
                </a:lnTo>
                <a:lnTo>
                  <a:pt x="12191999" y="0"/>
                </a:lnTo>
                <a:lnTo>
                  <a:pt x="0" y="0"/>
                </a:lnTo>
                <a:lnTo>
                  <a:pt x="0" y="6851903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0" y="6851903"/>
                </a:moveTo>
                <a:lnTo>
                  <a:pt x="12191999" y="6851903"/>
                </a:lnTo>
                <a:lnTo>
                  <a:pt x="12191999" y="0"/>
                </a:lnTo>
                <a:lnTo>
                  <a:pt x="0" y="0"/>
                </a:lnTo>
                <a:lnTo>
                  <a:pt x="0" y="685190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6851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69068" y="6396228"/>
            <a:ext cx="1363979" cy="301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30374" y="2900018"/>
            <a:ext cx="5476240" cy="1082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560"/>
              </a:lnSpc>
            </a:pP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Image</a:t>
            </a:r>
            <a:r>
              <a:rPr sz="4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Clas</a:t>
            </a:r>
            <a:r>
              <a:rPr sz="4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4000" spc="-1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40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f</a:t>
            </a:r>
            <a:r>
              <a:rPr sz="4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ica</a:t>
            </a:r>
            <a:r>
              <a:rPr sz="4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4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ion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with</a:t>
            </a:r>
            <a:endParaRPr sz="4000">
              <a:latin typeface="Franklin Gothic Medium"/>
              <a:cs typeface="Franklin Gothic Medium"/>
            </a:endParaRPr>
          </a:p>
          <a:p>
            <a:pPr algn="ctr">
              <a:lnSpc>
                <a:spcPts val="4560"/>
              </a:lnSpc>
            </a:pP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Deep</a:t>
            </a:r>
            <a:r>
              <a:rPr sz="4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Neural</a:t>
            </a:r>
            <a:r>
              <a:rPr sz="4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</a:t>
            </a:r>
            <a:r>
              <a:rPr sz="4000" spc="-4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e</a:t>
            </a:r>
            <a:r>
              <a:rPr sz="4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4000" spc="-6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w</a:t>
            </a: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r>
              <a:rPr sz="4000" spc="-5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ks</a:t>
            </a:r>
            <a:endParaRPr sz="4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315">
              <a:lnSpc>
                <a:spcPts val="3815"/>
              </a:lnSpc>
            </a:pPr>
            <a:r>
              <a:rPr dirty="0"/>
              <a:t>Dig</a:t>
            </a:r>
            <a:r>
              <a:rPr spc="-15" dirty="0"/>
              <a:t>i</a:t>
            </a:r>
            <a:r>
              <a:rPr spc="-5" dirty="0"/>
              <a:t>ta</a:t>
            </a:r>
            <a:r>
              <a:rPr dirty="0"/>
              <a:t>l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spc="-35" dirty="0"/>
              <a:t>R</a:t>
            </a:r>
            <a:r>
              <a:rPr spc="-5" dirty="0"/>
              <a:t>epresen</a:t>
            </a:r>
            <a:r>
              <a:rPr spc="15" dirty="0"/>
              <a:t>t</a:t>
            </a:r>
            <a:r>
              <a:rPr dirty="0"/>
              <a:t>at</a:t>
            </a:r>
            <a:r>
              <a:rPr spc="-15" dirty="0"/>
              <a:t>i</a:t>
            </a:r>
            <a:r>
              <a:rPr dirty="0"/>
              <a:t>on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I</a:t>
            </a:r>
            <a:r>
              <a:rPr spc="-15" dirty="0"/>
              <a:t>m</a:t>
            </a:r>
            <a:r>
              <a:rPr dirty="0"/>
              <a:t>ages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61376" y="1453895"/>
            <a:ext cx="2820923" cy="3954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51469" y="1443990"/>
            <a:ext cx="2840990" cy="3975100"/>
          </a:xfrm>
          <a:custGeom>
            <a:avLst/>
            <a:gdLst/>
            <a:ahLst/>
            <a:cxnLst/>
            <a:rect l="l" t="t" r="r" b="b"/>
            <a:pathLst>
              <a:path w="2840990" h="3975100">
                <a:moveTo>
                  <a:pt x="0" y="3974591"/>
                </a:moveTo>
                <a:lnTo>
                  <a:pt x="2840735" y="3974591"/>
                </a:lnTo>
                <a:lnTo>
                  <a:pt x="2840735" y="0"/>
                </a:lnTo>
                <a:lnTo>
                  <a:pt x="0" y="0"/>
                </a:lnTo>
                <a:lnTo>
                  <a:pt x="0" y="3974591"/>
                </a:lnTo>
                <a:close/>
              </a:path>
            </a:pathLst>
          </a:custGeom>
          <a:ln w="19811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4592" y="1735835"/>
            <a:ext cx="2819400" cy="3953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74685" y="1725930"/>
            <a:ext cx="2839720" cy="3973195"/>
          </a:xfrm>
          <a:custGeom>
            <a:avLst/>
            <a:gdLst/>
            <a:ahLst/>
            <a:cxnLst/>
            <a:rect l="l" t="t" r="r" b="b"/>
            <a:pathLst>
              <a:path w="2839720" h="3973195">
                <a:moveTo>
                  <a:pt x="0" y="3973067"/>
                </a:moveTo>
                <a:lnTo>
                  <a:pt x="2839211" y="3973067"/>
                </a:lnTo>
                <a:lnTo>
                  <a:pt x="2839211" y="0"/>
                </a:lnTo>
                <a:lnTo>
                  <a:pt x="0" y="0"/>
                </a:lnTo>
                <a:lnTo>
                  <a:pt x="0" y="3973067"/>
                </a:lnTo>
                <a:close/>
              </a:path>
            </a:pathLst>
          </a:custGeom>
          <a:ln w="1981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97140" y="2025395"/>
            <a:ext cx="2819400" cy="3954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87233" y="2015490"/>
            <a:ext cx="2839720" cy="3975100"/>
          </a:xfrm>
          <a:custGeom>
            <a:avLst/>
            <a:gdLst/>
            <a:ahLst/>
            <a:cxnLst/>
            <a:rect l="l" t="t" r="r" b="b"/>
            <a:pathLst>
              <a:path w="2839720" h="3975100">
                <a:moveTo>
                  <a:pt x="0" y="3974591"/>
                </a:moveTo>
                <a:lnTo>
                  <a:pt x="2839211" y="3974591"/>
                </a:lnTo>
                <a:lnTo>
                  <a:pt x="2839211" y="0"/>
                </a:lnTo>
                <a:lnTo>
                  <a:pt x="0" y="0"/>
                </a:lnTo>
                <a:lnTo>
                  <a:pt x="0" y="3974591"/>
                </a:lnTo>
                <a:close/>
              </a:path>
            </a:pathLst>
          </a:custGeom>
          <a:ln w="198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81018" y="3211562"/>
            <a:ext cx="517525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dirty="0">
                <a:solidFill>
                  <a:srgbClr val="00050D"/>
                </a:solidFill>
                <a:latin typeface="Franklin Gothic Book"/>
                <a:cs typeface="Franklin Gothic Book"/>
              </a:rPr>
              <a:t>=</a:t>
            </a:r>
            <a:endParaRPr sz="6600">
              <a:latin typeface="Franklin Gothic Book"/>
              <a:cs typeface="Franklin Gothic Boo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78479" y="1453896"/>
            <a:ext cx="3003804" cy="4559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618477" y="6436415"/>
            <a:ext cx="1752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31</a:t>
            </a:r>
            <a:endParaRPr sz="1000">
              <a:latin typeface="Franklin Gothic Book"/>
              <a:cs typeface="Franklin Gothic Book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9540" y="3310128"/>
            <a:ext cx="3032759" cy="2429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0359" y="1153668"/>
            <a:ext cx="7901940" cy="1736089"/>
          </a:xfrm>
          <a:custGeom>
            <a:avLst/>
            <a:gdLst/>
            <a:ahLst/>
            <a:cxnLst/>
            <a:rect l="l" t="t" r="r" b="b"/>
            <a:pathLst>
              <a:path w="7901940" h="1736089">
                <a:moveTo>
                  <a:pt x="0" y="1735835"/>
                </a:moveTo>
                <a:lnTo>
                  <a:pt x="7901939" y="1735835"/>
                </a:lnTo>
                <a:lnTo>
                  <a:pt x="7901939" y="0"/>
                </a:lnTo>
                <a:lnTo>
                  <a:pt x="0" y="0"/>
                </a:lnTo>
                <a:lnTo>
                  <a:pt x="0" y="1735835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0359" y="1153668"/>
            <a:ext cx="7901940" cy="1736089"/>
          </a:xfrm>
          <a:custGeom>
            <a:avLst/>
            <a:gdLst/>
            <a:ahLst/>
            <a:cxnLst/>
            <a:rect l="l" t="t" r="r" b="b"/>
            <a:pathLst>
              <a:path w="7901940" h="1736089">
                <a:moveTo>
                  <a:pt x="0" y="1735835"/>
                </a:moveTo>
                <a:lnTo>
                  <a:pt x="7901939" y="1735835"/>
                </a:lnTo>
                <a:lnTo>
                  <a:pt x="7901939" y="0"/>
                </a:lnTo>
                <a:lnTo>
                  <a:pt x="0" y="0"/>
                </a:lnTo>
                <a:lnTo>
                  <a:pt x="0" y="1735835"/>
                </a:lnTo>
                <a:close/>
              </a:path>
            </a:pathLst>
          </a:custGeom>
          <a:ln w="12191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315">
              <a:lnSpc>
                <a:spcPts val="3815"/>
              </a:lnSpc>
            </a:pPr>
            <a:r>
              <a:rPr spc="-5" dirty="0"/>
              <a:t>Th</a:t>
            </a:r>
            <a:r>
              <a:rPr dirty="0"/>
              <a:t>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Co</a:t>
            </a:r>
            <a:r>
              <a:rPr spc="-35" dirty="0"/>
              <a:t>nv</a:t>
            </a:r>
            <a:r>
              <a:rPr dirty="0"/>
              <a:t>ol</a:t>
            </a:r>
            <a:r>
              <a:rPr spc="-10" dirty="0"/>
              <a:t>u</a:t>
            </a:r>
            <a:r>
              <a:rPr spc="-5" dirty="0"/>
              <a:t>tio</a:t>
            </a:r>
            <a:r>
              <a:rPr dirty="0"/>
              <a:t>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Opera</a:t>
            </a:r>
            <a:r>
              <a:rPr spc="-65" dirty="0"/>
              <a:t>t</a:t>
            </a:r>
            <a:r>
              <a:rPr dirty="0"/>
              <a:t>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88864" y="1385316"/>
            <a:ext cx="1196339" cy="1060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59907" y="1356360"/>
            <a:ext cx="1254760" cy="1118870"/>
          </a:xfrm>
          <a:custGeom>
            <a:avLst/>
            <a:gdLst/>
            <a:ahLst/>
            <a:cxnLst/>
            <a:rect l="l" t="t" r="r" b="b"/>
            <a:pathLst>
              <a:path w="1254759" h="1118870">
                <a:moveTo>
                  <a:pt x="0" y="1118615"/>
                </a:moveTo>
                <a:lnTo>
                  <a:pt x="1254251" y="1118615"/>
                </a:lnTo>
                <a:lnTo>
                  <a:pt x="1254251" y="0"/>
                </a:lnTo>
                <a:lnTo>
                  <a:pt x="0" y="0"/>
                </a:lnTo>
                <a:lnTo>
                  <a:pt x="0" y="1118615"/>
                </a:lnTo>
                <a:close/>
              </a:path>
            </a:pathLst>
          </a:custGeom>
          <a:ln w="5791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40168" y="1394460"/>
            <a:ext cx="1165859" cy="1062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72333" y="1712607"/>
            <a:ext cx="43053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60" dirty="0">
                <a:latin typeface="Cambria Math"/>
                <a:cs typeface="Cambria Math"/>
              </a:rPr>
              <a:t>⊙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67911" y="1662934"/>
            <a:ext cx="35369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solidFill>
                  <a:srgbClr val="00050D"/>
                </a:solidFill>
                <a:latin typeface="Franklin Gothic Book"/>
                <a:cs typeface="Franklin Gothic Book"/>
              </a:rPr>
              <a:t>=</a:t>
            </a:r>
            <a:endParaRPr sz="440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36152" y="1836420"/>
            <a:ext cx="990600" cy="173990"/>
          </a:xfrm>
          <a:custGeom>
            <a:avLst/>
            <a:gdLst/>
            <a:ahLst/>
            <a:cxnLst/>
            <a:rect l="l" t="t" r="r" b="b"/>
            <a:pathLst>
              <a:path w="990600" h="173989">
                <a:moveTo>
                  <a:pt x="816863" y="0"/>
                </a:moveTo>
                <a:lnTo>
                  <a:pt x="816863" y="173735"/>
                </a:lnTo>
                <a:lnTo>
                  <a:pt x="932687" y="115823"/>
                </a:lnTo>
                <a:lnTo>
                  <a:pt x="845819" y="115823"/>
                </a:lnTo>
                <a:lnTo>
                  <a:pt x="845819" y="57911"/>
                </a:lnTo>
                <a:lnTo>
                  <a:pt x="932687" y="57911"/>
                </a:lnTo>
                <a:lnTo>
                  <a:pt x="816863" y="0"/>
                </a:lnTo>
                <a:close/>
              </a:path>
              <a:path w="990600" h="173989">
                <a:moveTo>
                  <a:pt x="816863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816863" y="115823"/>
                </a:lnTo>
                <a:lnTo>
                  <a:pt x="816863" y="57911"/>
                </a:lnTo>
                <a:close/>
              </a:path>
              <a:path w="990600" h="173989">
                <a:moveTo>
                  <a:pt x="932687" y="57911"/>
                </a:moveTo>
                <a:lnTo>
                  <a:pt x="845819" y="57911"/>
                </a:lnTo>
                <a:lnTo>
                  <a:pt x="845819" y="115823"/>
                </a:lnTo>
                <a:lnTo>
                  <a:pt x="932687" y="115823"/>
                </a:lnTo>
                <a:lnTo>
                  <a:pt x="990599" y="86867"/>
                </a:lnTo>
                <a:lnTo>
                  <a:pt x="932687" y="57911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50865" y="1450242"/>
            <a:ext cx="3143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00050D"/>
                </a:solidFill>
                <a:latin typeface="Cambria Math"/>
                <a:cs typeface="Cambria Math"/>
              </a:rPr>
              <a:t>∑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24326" y="2521080"/>
            <a:ext cx="725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0" dirty="0">
                <a:solidFill>
                  <a:srgbClr val="003F88"/>
                </a:solidFill>
                <a:latin typeface="Franklin Gothic Book"/>
                <a:cs typeface="Franklin Gothic Book"/>
              </a:rPr>
              <a:t>K</a:t>
            </a:r>
            <a:r>
              <a:rPr sz="2000" dirty="0">
                <a:solidFill>
                  <a:srgbClr val="003F88"/>
                </a:solidFill>
                <a:latin typeface="Franklin Gothic Book"/>
                <a:cs typeface="Franklin Gothic Book"/>
              </a:rPr>
              <a:t>ernel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26837" y="5811331"/>
            <a:ext cx="6794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Outp</a:t>
            </a:r>
            <a:r>
              <a:rPr sz="18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49540" y="3310128"/>
            <a:ext cx="694944" cy="615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44255" y="3500628"/>
            <a:ext cx="300355" cy="425450"/>
          </a:xfrm>
          <a:custGeom>
            <a:avLst/>
            <a:gdLst/>
            <a:ahLst/>
            <a:cxnLst/>
            <a:rect l="l" t="t" r="r" b="b"/>
            <a:pathLst>
              <a:path w="300354" h="425450">
                <a:moveTo>
                  <a:pt x="0" y="425195"/>
                </a:moveTo>
                <a:lnTo>
                  <a:pt x="300227" y="425195"/>
                </a:lnTo>
                <a:lnTo>
                  <a:pt x="300227" y="0"/>
                </a:lnTo>
                <a:lnTo>
                  <a:pt x="0" y="0"/>
                </a:lnTo>
                <a:lnTo>
                  <a:pt x="0" y="425195"/>
                </a:lnTo>
                <a:close/>
              </a:path>
            </a:pathLst>
          </a:custGeom>
          <a:ln w="5791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06583" y="1766316"/>
            <a:ext cx="309372" cy="3154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77627" y="1737360"/>
            <a:ext cx="367665" cy="373380"/>
          </a:xfrm>
          <a:custGeom>
            <a:avLst/>
            <a:gdLst/>
            <a:ahLst/>
            <a:cxnLst/>
            <a:rect l="l" t="t" r="r" b="b"/>
            <a:pathLst>
              <a:path w="367665" h="373380">
                <a:moveTo>
                  <a:pt x="0" y="373379"/>
                </a:moveTo>
                <a:lnTo>
                  <a:pt x="367283" y="373379"/>
                </a:lnTo>
                <a:lnTo>
                  <a:pt x="367283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ln w="5791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44483" y="2103485"/>
            <a:ext cx="1617345" cy="1325880"/>
          </a:xfrm>
          <a:custGeom>
            <a:avLst/>
            <a:gdLst/>
            <a:ahLst/>
            <a:cxnLst/>
            <a:rect l="l" t="t" r="r" b="b"/>
            <a:pathLst>
              <a:path w="1617345" h="1325879">
                <a:moveTo>
                  <a:pt x="79766" y="1148333"/>
                </a:moveTo>
                <a:lnTo>
                  <a:pt x="0" y="1325392"/>
                </a:lnTo>
                <a:lnTo>
                  <a:pt x="189616" y="1282964"/>
                </a:lnTo>
                <a:lnTo>
                  <a:pt x="167954" y="1256416"/>
                </a:lnTo>
                <a:lnTo>
                  <a:pt x="130545" y="1256416"/>
                </a:lnTo>
                <a:lnTo>
                  <a:pt x="93969" y="1211458"/>
                </a:lnTo>
                <a:lnTo>
                  <a:pt x="116372" y="1193198"/>
                </a:lnTo>
                <a:lnTo>
                  <a:pt x="79766" y="1148333"/>
                </a:lnTo>
                <a:close/>
              </a:path>
              <a:path w="1617345" h="1325879">
                <a:moveTo>
                  <a:pt x="116372" y="1193198"/>
                </a:moveTo>
                <a:lnTo>
                  <a:pt x="93969" y="1211458"/>
                </a:lnTo>
                <a:lnTo>
                  <a:pt x="130545" y="1256416"/>
                </a:lnTo>
                <a:lnTo>
                  <a:pt x="153013" y="1238104"/>
                </a:lnTo>
                <a:lnTo>
                  <a:pt x="116372" y="1193198"/>
                </a:lnTo>
                <a:close/>
              </a:path>
              <a:path w="1617345" h="1325879">
                <a:moveTo>
                  <a:pt x="153013" y="1238104"/>
                </a:moveTo>
                <a:lnTo>
                  <a:pt x="130545" y="1256416"/>
                </a:lnTo>
                <a:lnTo>
                  <a:pt x="167954" y="1256416"/>
                </a:lnTo>
                <a:lnTo>
                  <a:pt x="153013" y="1238104"/>
                </a:lnTo>
                <a:close/>
              </a:path>
              <a:path w="1617345" h="1325879">
                <a:moveTo>
                  <a:pt x="1580266" y="0"/>
                </a:moveTo>
                <a:lnTo>
                  <a:pt x="116372" y="1193198"/>
                </a:lnTo>
                <a:lnTo>
                  <a:pt x="153013" y="1238104"/>
                </a:lnTo>
                <a:lnTo>
                  <a:pt x="1616963" y="44957"/>
                </a:lnTo>
                <a:lnTo>
                  <a:pt x="158026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75788" y="2991611"/>
            <a:ext cx="3605784" cy="27599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21254" y="5823277"/>
            <a:ext cx="52133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83635" y="3256788"/>
            <a:ext cx="1122045" cy="982980"/>
          </a:xfrm>
          <a:custGeom>
            <a:avLst/>
            <a:gdLst/>
            <a:ahLst/>
            <a:cxnLst/>
            <a:rect l="l" t="t" r="r" b="b"/>
            <a:pathLst>
              <a:path w="1122045" h="982979">
                <a:moveTo>
                  <a:pt x="0" y="982979"/>
                </a:moveTo>
                <a:lnTo>
                  <a:pt x="1121663" y="982979"/>
                </a:lnTo>
                <a:lnTo>
                  <a:pt x="1121663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52215" y="1385316"/>
            <a:ext cx="1121664" cy="1071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3259" y="1356360"/>
            <a:ext cx="1179830" cy="1129665"/>
          </a:xfrm>
          <a:custGeom>
            <a:avLst/>
            <a:gdLst/>
            <a:ahLst/>
            <a:cxnLst/>
            <a:rect l="l" t="t" r="r" b="b"/>
            <a:pathLst>
              <a:path w="1179829" h="1129664">
                <a:moveTo>
                  <a:pt x="0" y="1129283"/>
                </a:moveTo>
                <a:lnTo>
                  <a:pt x="1179575" y="1129283"/>
                </a:lnTo>
                <a:lnTo>
                  <a:pt x="1179575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7600" y="2523744"/>
            <a:ext cx="173990" cy="732790"/>
          </a:xfrm>
          <a:custGeom>
            <a:avLst/>
            <a:gdLst/>
            <a:ahLst/>
            <a:cxnLst/>
            <a:rect l="l" t="t" r="r" b="b"/>
            <a:pathLst>
              <a:path w="173989" h="732789">
                <a:moveTo>
                  <a:pt x="115823" y="144779"/>
                </a:moveTo>
                <a:lnTo>
                  <a:pt x="57911" y="144779"/>
                </a:lnTo>
                <a:lnTo>
                  <a:pt x="57911" y="732281"/>
                </a:lnTo>
                <a:lnTo>
                  <a:pt x="115823" y="732281"/>
                </a:lnTo>
                <a:lnTo>
                  <a:pt x="115823" y="144779"/>
                </a:lnTo>
                <a:close/>
              </a:path>
              <a:path w="173989" h="732789">
                <a:moveTo>
                  <a:pt x="86867" y="0"/>
                </a:moveTo>
                <a:lnTo>
                  <a:pt x="0" y="173735"/>
                </a:lnTo>
                <a:lnTo>
                  <a:pt x="57911" y="173735"/>
                </a:lnTo>
                <a:lnTo>
                  <a:pt x="57911" y="144779"/>
                </a:lnTo>
                <a:lnTo>
                  <a:pt x="159257" y="144779"/>
                </a:lnTo>
                <a:lnTo>
                  <a:pt x="86867" y="0"/>
                </a:lnTo>
                <a:close/>
              </a:path>
              <a:path w="173989" h="732789">
                <a:moveTo>
                  <a:pt x="159257" y="144779"/>
                </a:moveTo>
                <a:lnTo>
                  <a:pt x="115823" y="144779"/>
                </a:lnTo>
                <a:lnTo>
                  <a:pt x="115823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32</a:t>
            </a:fld>
            <a:endParaRPr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9540" y="3310128"/>
            <a:ext cx="3032759" cy="2429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0359" y="1153668"/>
            <a:ext cx="7901940" cy="1736089"/>
          </a:xfrm>
          <a:custGeom>
            <a:avLst/>
            <a:gdLst/>
            <a:ahLst/>
            <a:cxnLst/>
            <a:rect l="l" t="t" r="r" b="b"/>
            <a:pathLst>
              <a:path w="7901940" h="1736089">
                <a:moveTo>
                  <a:pt x="0" y="1735835"/>
                </a:moveTo>
                <a:lnTo>
                  <a:pt x="7901939" y="1735835"/>
                </a:lnTo>
                <a:lnTo>
                  <a:pt x="7901939" y="0"/>
                </a:lnTo>
                <a:lnTo>
                  <a:pt x="0" y="0"/>
                </a:lnTo>
                <a:lnTo>
                  <a:pt x="0" y="1735835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0359" y="1153668"/>
            <a:ext cx="7901940" cy="1736089"/>
          </a:xfrm>
          <a:custGeom>
            <a:avLst/>
            <a:gdLst/>
            <a:ahLst/>
            <a:cxnLst/>
            <a:rect l="l" t="t" r="r" b="b"/>
            <a:pathLst>
              <a:path w="7901940" h="1736089">
                <a:moveTo>
                  <a:pt x="0" y="1735835"/>
                </a:moveTo>
                <a:lnTo>
                  <a:pt x="7901939" y="1735835"/>
                </a:lnTo>
                <a:lnTo>
                  <a:pt x="7901939" y="0"/>
                </a:lnTo>
                <a:lnTo>
                  <a:pt x="0" y="0"/>
                </a:lnTo>
                <a:lnTo>
                  <a:pt x="0" y="1735835"/>
                </a:lnTo>
                <a:close/>
              </a:path>
            </a:pathLst>
          </a:custGeom>
          <a:ln w="12191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315">
              <a:lnSpc>
                <a:spcPts val="3815"/>
              </a:lnSpc>
            </a:pPr>
            <a:r>
              <a:rPr spc="-5" dirty="0"/>
              <a:t>Th</a:t>
            </a:r>
            <a:r>
              <a:rPr dirty="0"/>
              <a:t>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Co</a:t>
            </a:r>
            <a:r>
              <a:rPr spc="-35" dirty="0"/>
              <a:t>nv</a:t>
            </a:r>
            <a:r>
              <a:rPr dirty="0"/>
              <a:t>ol</a:t>
            </a:r>
            <a:r>
              <a:rPr spc="-10" dirty="0"/>
              <a:t>u</a:t>
            </a:r>
            <a:r>
              <a:rPr spc="-5" dirty="0"/>
              <a:t>tio</a:t>
            </a:r>
            <a:r>
              <a:rPr dirty="0"/>
              <a:t>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Opera</a:t>
            </a:r>
            <a:r>
              <a:rPr spc="-65" dirty="0"/>
              <a:t>t</a:t>
            </a:r>
            <a:r>
              <a:rPr dirty="0"/>
              <a:t>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4326" y="2521080"/>
            <a:ext cx="725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0" dirty="0">
                <a:solidFill>
                  <a:srgbClr val="003F88"/>
                </a:solidFill>
                <a:latin typeface="Franklin Gothic Book"/>
                <a:cs typeface="Franklin Gothic Book"/>
              </a:rPr>
              <a:t>K</a:t>
            </a:r>
            <a:r>
              <a:rPr sz="2000" dirty="0">
                <a:solidFill>
                  <a:srgbClr val="003F88"/>
                </a:solidFill>
                <a:latin typeface="Franklin Gothic Book"/>
                <a:cs typeface="Franklin Gothic Book"/>
              </a:rPr>
              <a:t>ernel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88864" y="1385316"/>
            <a:ext cx="1196339" cy="1060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59907" y="1356360"/>
            <a:ext cx="1254760" cy="1118870"/>
          </a:xfrm>
          <a:custGeom>
            <a:avLst/>
            <a:gdLst/>
            <a:ahLst/>
            <a:cxnLst/>
            <a:rect l="l" t="t" r="r" b="b"/>
            <a:pathLst>
              <a:path w="1254759" h="1118870">
                <a:moveTo>
                  <a:pt x="0" y="1118615"/>
                </a:moveTo>
                <a:lnTo>
                  <a:pt x="1254251" y="1118615"/>
                </a:lnTo>
                <a:lnTo>
                  <a:pt x="1254251" y="0"/>
                </a:lnTo>
                <a:lnTo>
                  <a:pt x="0" y="0"/>
                </a:lnTo>
                <a:lnTo>
                  <a:pt x="0" y="1118615"/>
                </a:lnTo>
                <a:close/>
              </a:path>
            </a:pathLst>
          </a:custGeom>
          <a:ln w="5791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72333" y="1712607"/>
            <a:ext cx="43053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60" dirty="0">
                <a:latin typeface="Cambria Math"/>
                <a:cs typeface="Cambria Math"/>
              </a:rPr>
              <a:t>⊙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67911" y="1662934"/>
            <a:ext cx="35369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solidFill>
                  <a:srgbClr val="00050D"/>
                </a:solidFill>
                <a:latin typeface="Franklin Gothic Book"/>
                <a:cs typeface="Franklin Gothic Book"/>
              </a:rPr>
              <a:t>=</a:t>
            </a:r>
            <a:endParaRPr sz="440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36152" y="1836420"/>
            <a:ext cx="990600" cy="173990"/>
          </a:xfrm>
          <a:custGeom>
            <a:avLst/>
            <a:gdLst/>
            <a:ahLst/>
            <a:cxnLst/>
            <a:rect l="l" t="t" r="r" b="b"/>
            <a:pathLst>
              <a:path w="990600" h="173989">
                <a:moveTo>
                  <a:pt x="816863" y="0"/>
                </a:moveTo>
                <a:lnTo>
                  <a:pt x="816863" y="173735"/>
                </a:lnTo>
                <a:lnTo>
                  <a:pt x="932687" y="115823"/>
                </a:lnTo>
                <a:lnTo>
                  <a:pt x="845819" y="115823"/>
                </a:lnTo>
                <a:lnTo>
                  <a:pt x="845819" y="57911"/>
                </a:lnTo>
                <a:lnTo>
                  <a:pt x="932687" y="57911"/>
                </a:lnTo>
                <a:lnTo>
                  <a:pt x="816863" y="0"/>
                </a:lnTo>
                <a:close/>
              </a:path>
              <a:path w="990600" h="173989">
                <a:moveTo>
                  <a:pt x="816863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816863" y="115823"/>
                </a:lnTo>
                <a:lnTo>
                  <a:pt x="816863" y="57911"/>
                </a:lnTo>
                <a:close/>
              </a:path>
              <a:path w="990600" h="173989">
                <a:moveTo>
                  <a:pt x="932687" y="57911"/>
                </a:moveTo>
                <a:lnTo>
                  <a:pt x="845819" y="57911"/>
                </a:lnTo>
                <a:lnTo>
                  <a:pt x="845819" y="115823"/>
                </a:lnTo>
                <a:lnTo>
                  <a:pt x="932687" y="115823"/>
                </a:lnTo>
                <a:lnTo>
                  <a:pt x="990599" y="86867"/>
                </a:lnTo>
                <a:lnTo>
                  <a:pt x="932687" y="57911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50865" y="1450242"/>
            <a:ext cx="3143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00050D"/>
                </a:solidFill>
                <a:latin typeface="Cambria Math"/>
                <a:cs typeface="Cambria Math"/>
              </a:rPr>
              <a:t>∑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26837" y="5811323"/>
            <a:ext cx="6794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Outp</a:t>
            </a:r>
            <a:r>
              <a:rPr sz="18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49540" y="3310128"/>
            <a:ext cx="1228344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06583" y="1766316"/>
            <a:ext cx="309372" cy="3154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77627" y="1737360"/>
            <a:ext cx="367665" cy="373380"/>
          </a:xfrm>
          <a:custGeom>
            <a:avLst/>
            <a:gdLst/>
            <a:ahLst/>
            <a:cxnLst/>
            <a:rect l="l" t="t" r="r" b="b"/>
            <a:pathLst>
              <a:path w="367665" h="373380">
                <a:moveTo>
                  <a:pt x="0" y="373379"/>
                </a:moveTo>
                <a:lnTo>
                  <a:pt x="367283" y="373379"/>
                </a:lnTo>
                <a:lnTo>
                  <a:pt x="367283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ln w="5791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40168" y="1394460"/>
            <a:ext cx="1164335" cy="10622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77655" y="3500628"/>
            <a:ext cx="300355" cy="425450"/>
          </a:xfrm>
          <a:custGeom>
            <a:avLst/>
            <a:gdLst/>
            <a:ahLst/>
            <a:cxnLst/>
            <a:rect l="l" t="t" r="r" b="b"/>
            <a:pathLst>
              <a:path w="300354" h="425450">
                <a:moveTo>
                  <a:pt x="0" y="425195"/>
                </a:moveTo>
                <a:lnTo>
                  <a:pt x="300227" y="425195"/>
                </a:lnTo>
                <a:lnTo>
                  <a:pt x="300227" y="0"/>
                </a:lnTo>
                <a:lnTo>
                  <a:pt x="0" y="0"/>
                </a:lnTo>
                <a:lnTo>
                  <a:pt x="0" y="425195"/>
                </a:lnTo>
                <a:close/>
              </a:path>
            </a:pathLst>
          </a:custGeom>
          <a:ln w="5791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77883" y="2107692"/>
            <a:ext cx="1087755" cy="1321435"/>
          </a:xfrm>
          <a:custGeom>
            <a:avLst/>
            <a:gdLst/>
            <a:ahLst/>
            <a:cxnLst/>
            <a:rect l="l" t="t" r="r" b="b"/>
            <a:pathLst>
              <a:path w="1087754" h="1321435">
                <a:moveTo>
                  <a:pt x="42671" y="1131691"/>
                </a:moveTo>
                <a:lnTo>
                  <a:pt x="0" y="1321186"/>
                </a:lnTo>
                <a:lnTo>
                  <a:pt x="177180" y="1241663"/>
                </a:lnTo>
                <a:lnTo>
                  <a:pt x="159807" y="1227460"/>
                </a:lnTo>
                <a:lnTo>
                  <a:pt x="114056" y="1227460"/>
                </a:lnTo>
                <a:lnTo>
                  <a:pt x="69220" y="1190762"/>
                </a:lnTo>
                <a:lnTo>
                  <a:pt x="87530" y="1168367"/>
                </a:lnTo>
                <a:lnTo>
                  <a:pt x="42671" y="1131691"/>
                </a:lnTo>
                <a:close/>
              </a:path>
              <a:path w="1087754" h="1321435">
                <a:moveTo>
                  <a:pt x="87530" y="1168367"/>
                </a:moveTo>
                <a:lnTo>
                  <a:pt x="69220" y="1190762"/>
                </a:lnTo>
                <a:lnTo>
                  <a:pt x="114056" y="1227460"/>
                </a:lnTo>
                <a:lnTo>
                  <a:pt x="132384" y="1205039"/>
                </a:lnTo>
                <a:lnTo>
                  <a:pt x="87530" y="1168367"/>
                </a:lnTo>
                <a:close/>
              </a:path>
              <a:path w="1087754" h="1321435">
                <a:moveTo>
                  <a:pt x="132384" y="1205039"/>
                </a:moveTo>
                <a:lnTo>
                  <a:pt x="114056" y="1227460"/>
                </a:lnTo>
                <a:lnTo>
                  <a:pt x="159807" y="1227460"/>
                </a:lnTo>
                <a:lnTo>
                  <a:pt x="132384" y="1205039"/>
                </a:lnTo>
                <a:close/>
              </a:path>
              <a:path w="1087754" h="1321435">
                <a:moveTo>
                  <a:pt x="1042812" y="0"/>
                </a:moveTo>
                <a:lnTo>
                  <a:pt x="87530" y="1168367"/>
                </a:lnTo>
                <a:lnTo>
                  <a:pt x="132384" y="1205039"/>
                </a:lnTo>
                <a:lnTo>
                  <a:pt x="1087617" y="36575"/>
                </a:lnTo>
                <a:lnTo>
                  <a:pt x="1042812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75788" y="2991611"/>
            <a:ext cx="3605784" cy="27599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21254" y="5823277"/>
            <a:ext cx="52133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28644" y="3256788"/>
            <a:ext cx="1122045" cy="982980"/>
          </a:xfrm>
          <a:custGeom>
            <a:avLst/>
            <a:gdLst/>
            <a:ahLst/>
            <a:cxnLst/>
            <a:rect l="l" t="t" r="r" b="b"/>
            <a:pathLst>
              <a:path w="1122045" h="982979">
                <a:moveTo>
                  <a:pt x="0" y="982979"/>
                </a:moveTo>
                <a:lnTo>
                  <a:pt x="1121663" y="982979"/>
                </a:lnTo>
                <a:lnTo>
                  <a:pt x="1121663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52215" y="1385316"/>
            <a:ext cx="1121664" cy="1071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3259" y="1356360"/>
            <a:ext cx="1179830" cy="1129665"/>
          </a:xfrm>
          <a:custGeom>
            <a:avLst/>
            <a:gdLst/>
            <a:ahLst/>
            <a:cxnLst/>
            <a:rect l="l" t="t" r="r" b="b"/>
            <a:pathLst>
              <a:path w="1179829" h="1129664">
                <a:moveTo>
                  <a:pt x="0" y="1129283"/>
                </a:moveTo>
                <a:lnTo>
                  <a:pt x="1179575" y="1129283"/>
                </a:lnTo>
                <a:lnTo>
                  <a:pt x="1179575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68892" y="2523744"/>
            <a:ext cx="248285" cy="739140"/>
          </a:xfrm>
          <a:custGeom>
            <a:avLst/>
            <a:gdLst/>
            <a:ahLst/>
            <a:cxnLst/>
            <a:rect l="l" t="t" r="r" b="b"/>
            <a:pathLst>
              <a:path w="248285" h="739139">
                <a:moveTo>
                  <a:pt x="112543" y="162145"/>
                </a:moveTo>
                <a:lnTo>
                  <a:pt x="56285" y="175679"/>
                </a:lnTo>
                <a:lnTo>
                  <a:pt x="191749" y="739018"/>
                </a:lnTo>
                <a:lnTo>
                  <a:pt x="248137" y="725423"/>
                </a:lnTo>
                <a:lnTo>
                  <a:pt x="112543" y="162145"/>
                </a:lnTo>
                <a:close/>
              </a:path>
              <a:path w="248285" h="739139">
                <a:moveTo>
                  <a:pt x="43799" y="0"/>
                </a:moveTo>
                <a:lnTo>
                  <a:pt x="0" y="189219"/>
                </a:lnTo>
                <a:lnTo>
                  <a:pt x="56285" y="175679"/>
                </a:lnTo>
                <a:lnTo>
                  <a:pt x="49529" y="147584"/>
                </a:lnTo>
                <a:lnTo>
                  <a:pt x="105765" y="133990"/>
                </a:lnTo>
                <a:lnTo>
                  <a:pt x="156598" y="133990"/>
                </a:lnTo>
                <a:lnTo>
                  <a:pt x="43799" y="0"/>
                </a:lnTo>
                <a:close/>
              </a:path>
              <a:path w="248285" h="739139">
                <a:moveTo>
                  <a:pt x="105765" y="133990"/>
                </a:moveTo>
                <a:lnTo>
                  <a:pt x="49529" y="147584"/>
                </a:lnTo>
                <a:lnTo>
                  <a:pt x="56285" y="175679"/>
                </a:lnTo>
                <a:lnTo>
                  <a:pt x="112543" y="162145"/>
                </a:lnTo>
                <a:lnTo>
                  <a:pt x="105765" y="133990"/>
                </a:lnTo>
                <a:close/>
              </a:path>
              <a:path w="248285" h="739139">
                <a:moveTo>
                  <a:pt x="156598" y="133990"/>
                </a:moveTo>
                <a:lnTo>
                  <a:pt x="105765" y="133990"/>
                </a:lnTo>
                <a:lnTo>
                  <a:pt x="112543" y="162145"/>
                </a:lnTo>
                <a:lnTo>
                  <a:pt x="168889" y="148589"/>
                </a:lnTo>
                <a:lnTo>
                  <a:pt x="156598" y="1339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33</a:t>
            </a:fld>
            <a:endParaRPr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9540" y="3310128"/>
            <a:ext cx="3032759" cy="2429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0359" y="1153668"/>
            <a:ext cx="7901940" cy="1736089"/>
          </a:xfrm>
          <a:custGeom>
            <a:avLst/>
            <a:gdLst/>
            <a:ahLst/>
            <a:cxnLst/>
            <a:rect l="l" t="t" r="r" b="b"/>
            <a:pathLst>
              <a:path w="7901940" h="1736089">
                <a:moveTo>
                  <a:pt x="0" y="1735835"/>
                </a:moveTo>
                <a:lnTo>
                  <a:pt x="7901939" y="1735835"/>
                </a:lnTo>
                <a:lnTo>
                  <a:pt x="7901939" y="0"/>
                </a:lnTo>
                <a:lnTo>
                  <a:pt x="0" y="0"/>
                </a:lnTo>
                <a:lnTo>
                  <a:pt x="0" y="1735835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0359" y="1153668"/>
            <a:ext cx="7901940" cy="1736089"/>
          </a:xfrm>
          <a:custGeom>
            <a:avLst/>
            <a:gdLst/>
            <a:ahLst/>
            <a:cxnLst/>
            <a:rect l="l" t="t" r="r" b="b"/>
            <a:pathLst>
              <a:path w="7901940" h="1736089">
                <a:moveTo>
                  <a:pt x="0" y="1735835"/>
                </a:moveTo>
                <a:lnTo>
                  <a:pt x="7901939" y="1735835"/>
                </a:lnTo>
                <a:lnTo>
                  <a:pt x="7901939" y="0"/>
                </a:lnTo>
                <a:lnTo>
                  <a:pt x="0" y="0"/>
                </a:lnTo>
                <a:lnTo>
                  <a:pt x="0" y="1735835"/>
                </a:lnTo>
                <a:close/>
              </a:path>
            </a:pathLst>
          </a:custGeom>
          <a:ln w="12191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315">
              <a:lnSpc>
                <a:spcPts val="3815"/>
              </a:lnSpc>
            </a:pPr>
            <a:r>
              <a:rPr spc="-5" dirty="0"/>
              <a:t>Th</a:t>
            </a:r>
            <a:r>
              <a:rPr dirty="0"/>
              <a:t>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Co</a:t>
            </a:r>
            <a:r>
              <a:rPr spc="-35" dirty="0"/>
              <a:t>nv</a:t>
            </a:r>
            <a:r>
              <a:rPr dirty="0"/>
              <a:t>ol</a:t>
            </a:r>
            <a:r>
              <a:rPr spc="-10" dirty="0"/>
              <a:t>u</a:t>
            </a:r>
            <a:r>
              <a:rPr spc="-5" dirty="0"/>
              <a:t>tio</a:t>
            </a:r>
            <a:r>
              <a:rPr dirty="0"/>
              <a:t>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Opera</a:t>
            </a:r>
            <a:r>
              <a:rPr spc="-65" dirty="0"/>
              <a:t>t</a:t>
            </a:r>
            <a:r>
              <a:rPr dirty="0"/>
              <a:t>or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4326" y="2521080"/>
            <a:ext cx="725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0" dirty="0">
                <a:solidFill>
                  <a:srgbClr val="003F88"/>
                </a:solidFill>
                <a:latin typeface="Franklin Gothic Book"/>
                <a:cs typeface="Franklin Gothic Book"/>
              </a:rPr>
              <a:t>K</a:t>
            </a:r>
            <a:r>
              <a:rPr sz="2000" dirty="0">
                <a:solidFill>
                  <a:srgbClr val="003F88"/>
                </a:solidFill>
                <a:latin typeface="Franklin Gothic Book"/>
                <a:cs typeface="Franklin Gothic Book"/>
              </a:rPr>
              <a:t>ernel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26837" y="5811331"/>
            <a:ext cx="6794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Outp</a:t>
            </a:r>
            <a:r>
              <a:rPr sz="18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88864" y="1385316"/>
            <a:ext cx="1196339" cy="1060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59907" y="1356360"/>
            <a:ext cx="1254760" cy="1118870"/>
          </a:xfrm>
          <a:custGeom>
            <a:avLst/>
            <a:gdLst/>
            <a:ahLst/>
            <a:cxnLst/>
            <a:rect l="l" t="t" r="r" b="b"/>
            <a:pathLst>
              <a:path w="1254759" h="1118870">
                <a:moveTo>
                  <a:pt x="0" y="1118615"/>
                </a:moveTo>
                <a:lnTo>
                  <a:pt x="1254251" y="1118615"/>
                </a:lnTo>
                <a:lnTo>
                  <a:pt x="1254251" y="0"/>
                </a:lnTo>
                <a:lnTo>
                  <a:pt x="0" y="0"/>
                </a:lnTo>
                <a:lnTo>
                  <a:pt x="0" y="1118615"/>
                </a:lnTo>
                <a:close/>
              </a:path>
            </a:pathLst>
          </a:custGeom>
          <a:ln w="5791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72333" y="1712607"/>
            <a:ext cx="43053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60" dirty="0">
                <a:latin typeface="Cambria Math"/>
                <a:cs typeface="Cambria Math"/>
              </a:rPr>
              <a:t>⊙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67911" y="1662934"/>
            <a:ext cx="35369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solidFill>
                  <a:srgbClr val="00050D"/>
                </a:solidFill>
                <a:latin typeface="Franklin Gothic Book"/>
                <a:cs typeface="Franklin Gothic Book"/>
              </a:rPr>
              <a:t>=</a:t>
            </a:r>
            <a:endParaRPr sz="440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36152" y="1836420"/>
            <a:ext cx="990600" cy="173990"/>
          </a:xfrm>
          <a:custGeom>
            <a:avLst/>
            <a:gdLst/>
            <a:ahLst/>
            <a:cxnLst/>
            <a:rect l="l" t="t" r="r" b="b"/>
            <a:pathLst>
              <a:path w="990600" h="173989">
                <a:moveTo>
                  <a:pt x="816863" y="0"/>
                </a:moveTo>
                <a:lnTo>
                  <a:pt x="816863" y="173735"/>
                </a:lnTo>
                <a:lnTo>
                  <a:pt x="932687" y="115823"/>
                </a:lnTo>
                <a:lnTo>
                  <a:pt x="845819" y="115823"/>
                </a:lnTo>
                <a:lnTo>
                  <a:pt x="845819" y="57911"/>
                </a:lnTo>
                <a:lnTo>
                  <a:pt x="932687" y="57911"/>
                </a:lnTo>
                <a:lnTo>
                  <a:pt x="816863" y="0"/>
                </a:lnTo>
                <a:close/>
              </a:path>
              <a:path w="990600" h="173989">
                <a:moveTo>
                  <a:pt x="816863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816863" y="115823"/>
                </a:lnTo>
                <a:lnTo>
                  <a:pt x="816863" y="57911"/>
                </a:lnTo>
                <a:close/>
              </a:path>
              <a:path w="990600" h="173989">
                <a:moveTo>
                  <a:pt x="932687" y="57911"/>
                </a:moveTo>
                <a:lnTo>
                  <a:pt x="845819" y="57911"/>
                </a:lnTo>
                <a:lnTo>
                  <a:pt x="845819" y="115823"/>
                </a:lnTo>
                <a:lnTo>
                  <a:pt x="932687" y="115823"/>
                </a:lnTo>
                <a:lnTo>
                  <a:pt x="990599" y="86867"/>
                </a:lnTo>
                <a:lnTo>
                  <a:pt x="932687" y="57911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50865" y="1450242"/>
            <a:ext cx="3143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00050D"/>
                </a:solidFill>
                <a:latin typeface="Cambria Math"/>
                <a:cs typeface="Cambria Math"/>
              </a:rPr>
              <a:t>∑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40168" y="1394460"/>
            <a:ext cx="1164335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65435" y="1766316"/>
            <a:ext cx="385572" cy="3154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36479" y="1737360"/>
            <a:ext cx="443865" cy="373380"/>
          </a:xfrm>
          <a:custGeom>
            <a:avLst/>
            <a:gdLst/>
            <a:ahLst/>
            <a:cxnLst/>
            <a:rect l="l" t="t" r="r" b="b"/>
            <a:pathLst>
              <a:path w="443865" h="373380">
                <a:moveTo>
                  <a:pt x="0" y="373379"/>
                </a:moveTo>
                <a:lnTo>
                  <a:pt x="443483" y="373379"/>
                </a:lnTo>
                <a:lnTo>
                  <a:pt x="443483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ln w="5791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49540" y="3310128"/>
            <a:ext cx="3032631" cy="615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28747" y="2077730"/>
            <a:ext cx="282575" cy="1352550"/>
          </a:xfrm>
          <a:custGeom>
            <a:avLst/>
            <a:gdLst/>
            <a:ahLst/>
            <a:cxnLst/>
            <a:rect l="l" t="t" r="r" b="b"/>
            <a:pathLst>
              <a:path w="282575" h="1352550">
                <a:moveTo>
                  <a:pt x="167983" y="1184082"/>
                </a:moveTo>
                <a:lnTo>
                  <a:pt x="110642" y="1192255"/>
                </a:lnTo>
                <a:lnTo>
                  <a:pt x="221254" y="1352031"/>
                </a:lnTo>
                <a:lnTo>
                  <a:pt x="267578" y="1212829"/>
                </a:lnTo>
                <a:lnTo>
                  <a:pt x="172090" y="1212829"/>
                </a:lnTo>
                <a:lnTo>
                  <a:pt x="167983" y="1184082"/>
                </a:lnTo>
                <a:close/>
              </a:path>
              <a:path w="282575" h="1352550">
                <a:moveTo>
                  <a:pt x="225272" y="1175917"/>
                </a:moveTo>
                <a:lnTo>
                  <a:pt x="167983" y="1184082"/>
                </a:lnTo>
                <a:lnTo>
                  <a:pt x="172090" y="1212829"/>
                </a:lnTo>
                <a:lnTo>
                  <a:pt x="229361" y="1204569"/>
                </a:lnTo>
                <a:lnTo>
                  <a:pt x="225272" y="1175917"/>
                </a:lnTo>
                <a:close/>
              </a:path>
              <a:path w="282575" h="1352550">
                <a:moveTo>
                  <a:pt x="282580" y="1167749"/>
                </a:moveTo>
                <a:lnTo>
                  <a:pt x="225272" y="1175917"/>
                </a:lnTo>
                <a:lnTo>
                  <a:pt x="229361" y="1204569"/>
                </a:lnTo>
                <a:lnTo>
                  <a:pt x="172090" y="1212829"/>
                </a:lnTo>
                <a:lnTo>
                  <a:pt x="267578" y="1212829"/>
                </a:lnTo>
                <a:lnTo>
                  <a:pt x="282580" y="1167749"/>
                </a:lnTo>
                <a:close/>
              </a:path>
              <a:path w="282575" h="1352550">
                <a:moveTo>
                  <a:pt x="57424" y="0"/>
                </a:moveTo>
                <a:lnTo>
                  <a:pt x="0" y="8107"/>
                </a:lnTo>
                <a:lnTo>
                  <a:pt x="167983" y="1184082"/>
                </a:lnTo>
                <a:lnTo>
                  <a:pt x="225272" y="1175917"/>
                </a:lnTo>
                <a:lnTo>
                  <a:pt x="5742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40695" y="3500628"/>
            <a:ext cx="408940" cy="425450"/>
          </a:xfrm>
          <a:custGeom>
            <a:avLst/>
            <a:gdLst/>
            <a:ahLst/>
            <a:cxnLst/>
            <a:rect l="l" t="t" r="r" b="b"/>
            <a:pathLst>
              <a:path w="408940" h="425450">
                <a:moveTo>
                  <a:pt x="0" y="425195"/>
                </a:moveTo>
                <a:lnTo>
                  <a:pt x="408431" y="425195"/>
                </a:lnTo>
                <a:lnTo>
                  <a:pt x="408431" y="0"/>
                </a:lnTo>
                <a:lnTo>
                  <a:pt x="0" y="0"/>
                </a:lnTo>
                <a:lnTo>
                  <a:pt x="0" y="425195"/>
                </a:lnTo>
                <a:close/>
              </a:path>
            </a:pathLst>
          </a:custGeom>
          <a:ln w="5791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75788" y="2991611"/>
            <a:ext cx="3605784" cy="27599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421254" y="5823277"/>
            <a:ext cx="52133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74335" y="3256788"/>
            <a:ext cx="1122045" cy="982980"/>
          </a:xfrm>
          <a:custGeom>
            <a:avLst/>
            <a:gdLst/>
            <a:ahLst/>
            <a:cxnLst/>
            <a:rect l="l" t="t" r="r" b="b"/>
            <a:pathLst>
              <a:path w="1122045" h="982979">
                <a:moveTo>
                  <a:pt x="0" y="982979"/>
                </a:moveTo>
                <a:lnTo>
                  <a:pt x="1121663" y="982979"/>
                </a:lnTo>
                <a:lnTo>
                  <a:pt x="1121663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52215" y="1385316"/>
            <a:ext cx="1121664" cy="1071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3259" y="1356360"/>
            <a:ext cx="1179830" cy="1129665"/>
          </a:xfrm>
          <a:custGeom>
            <a:avLst/>
            <a:gdLst/>
            <a:ahLst/>
            <a:cxnLst/>
            <a:rect l="l" t="t" r="r" b="b"/>
            <a:pathLst>
              <a:path w="1179829" h="1129664">
                <a:moveTo>
                  <a:pt x="0" y="1129283"/>
                </a:moveTo>
                <a:lnTo>
                  <a:pt x="1179575" y="1129283"/>
                </a:lnTo>
                <a:lnTo>
                  <a:pt x="1179575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63795" y="2523744"/>
            <a:ext cx="1088390" cy="756285"/>
          </a:xfrm>
          <a:custGeom>
            <a:avLst/>
            <a:gdLst/>
            <a:ahLst/>
            <a:cxnLst/>
            <a:rect l="l" t="t" r="r" b="b"/>
            <a:pathLst>
              <a:path w="1088389" h="756285">
                <a:moveTo>
                  <a:pt x="159774" y="74120"/>
                </a:moveTo>
                <a:lnTo>
                  <a:pt x="127190" y="121874"/>
                </a:lnTo>
                <a:lnTo>
                  <a:pt x="1055126" y="756147"/>
                </a:lnTo>
                <a:lnTo>
                  <a:pt x="1087892" y="708416"/>
                </a:lnTo>
                <a:lnTo>
                  <a:pt x="159774" y="74120"/>
                </a:lnTo>
                <a:close/>
              </a:path>
              <a:path w="1088389" h="756285">
                <a:moveTo>
                  <a:pt x="0" y="0"/>
                </a:moveTo>
                <a:lnTo>
                  <a:pt x="94487" y="169804"/>
                </a:lnTo>
                <a:lnTo>
                  <a:pt x="127190" y="121874"/>
                </a:lnTo>
                <a:lnTo>
                  <a:pt x="103266" y="105521"/>
                </a:lnTo>
                <a:lnTo>
                  <a:pt x="135879" y="57790"/>
                </a:lnTo>
                <a:lnTo>
                  <a:pt x="170916" y="57790"/>
                </a:lnTo>
                <a:lnTo>
                  <a:pt x="192420" y="26273"/>
                </a:lnTo>
                <a:lnTo>
                  <a:pt x="0" y="0"/>
                </a:lnTo>
                <a:close/>
              </a:path>
              <a:path w="1088389" h="756285">
                <a:moveTo>
                  <a:pt x="135879" y="57790"/>
                </a:moveTo>
                <a:lnTo>
                  <a:pt x="103266" y="105521"/>
                </a:lnTo>
                <a:lnTo>
                  <a:pt x="127190" y="121874"/>
                </a:lnTo>
                <a:lnTo>
                  <a:pt x="159774" y="74120"/>
                </a:lnTo>
                <a:lnTo>
                  <a:pt x="135879" y="57790"/>
                </a:lnTo>
                <a:close/>
              </a:path>
              <a:path w="1088389" h="756285">
                <a:moveTo>
                  <a:pt x="170916" y="57790"/>
                </a:moveTo>
                <a:lnTo>
                  <a:pt x="135879" y="57790"/>
                </a:lnTo>
                <a:lnTo>
                  <a:pt x="159774" y="74120"/>
                </a:lnTo>
                <a:lnTo>
                  <a:pt x="170916" y="577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34</a:t>
            </a:fld>
            <a:endParaRPr spc="-10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5788" y="2991611"/>
            <a:ext cx="3605784" cy="2759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749540" y="3310204"/>
            <a:ext cx="3032631" cy="24268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0359" y="1153668"/>
            <a:ext cx="7901940" cy="1736089"/>
          </a:xfrm>
          <a:custGeom>
            <a:avLst/>
            <a:gdLst/>
            <a:ahLst/>
            <a:cxnLst/>
            <a:rect l="l" t="t" r="r" b="b"/>
            <a:pathLst>
              <a:path w="7901940" h="1736089">
                <a:moveTo>
                  <a:pt x="0" y="1735835"/>
                </a:moveTo>
                <a:lnTo>
                  <a:pt x="7901939" y="1735835"/>
                </a:lnTo>
                <a:lnTo>
                  <a:pt x="7901939" y="0"/>
                </a:lnTo>
                <a:lnTo>
                  <a:pt x="0" y="0"/>
                </a:lnTo>
                <a:lnTo>
                  <a:pt x="0" y="1735835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80359" y="1153668"/>
            <a:ext cx="7901940" cy="1736089"/>
          </a:xfrm>
          <a:custGeom>
            <a:avLst/>
            <a:gdLst/>
            <a:ahLst/>
            <a:cxnLst/>
            <a:rect l="l" t="t" r="r" b="b"/>
            <a:pathLst>
              <a:path w="7901940" h="1736089">
                <a:moveTo>
                  <a:pt x="0" y="1735835"/>
                </a:moveTo>
                <a:lnTo>
                  <a:pt x="7901939" y="1735835"/>
                </a:lnTo>
                <a:lnTo>
                  <a:pt x="7901939" y="0"/>
                </a:lnTo>
                <a:lnTo>
                  <a:pt x="0" y="0"/>
                </a:lnTo>
                <a:lnTo>
                  <a:pt x="0" y="1735835"/>
                </a:lnTo>
                <a:close/>
              </a:path>
            </a:pathLst>
          </a:custGeom>
          <a:ln w="12191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2315">
              <a:lnSpc>
                <a:spcPts val="3815"/>
              </a:lnSpc>
            </a:pPr>
            <a:r>
              <a:rPr spc="-5" dirty="0"/>
              <a:t>Th</a:t>
            </a:r>
            <a:r>
              <a:rPr dirty="0"/>
              <a:t>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Co</a:t>
            </a:r>
            <a:r>
              <a:rPr spc="-35" dirty="0"/>
              <a:t>nv</a:t>
            </a:r>
            <a:r>
              <a:rPr dirty="0"/>
              <a:t>ol</a:t>
            </a:r>
            <a:r>
              <a:rPr spc="-10" dirty="0"/>
              <a:t>u</a:t>
            </a:r>
            <a:r>
              <a:rPr spc="-5" dirty="0"/>
              <a:t>tio</a:t>
            </a:r>
            <a:r>
              <a:rPr dirty="0"/>
              <a:t>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Opera</a:t>
            </a:r>
            <a:r>
              <a:rPr spc="-65" dirty="0"/>
              <a:t>t</a:t>
            </a:r>
            <a:r>
              <a:rPr dirty="0"/>
              <a:t>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4326" y="2521080"/>
            <a:ext cx="7258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0" dirty="0">
                <a:solidFill>
                  <a:srgbClr val="003F88"/>
                </a:solidFill>
                <a:latin typeface="Franklin Gothic Book"/>
                <a:cs typeface="Franklin Gothic Book"/>
              </a:rPr>
              <a:t>K</a:t>
            </a:r>
            <a:r>
              <a:rPr sz="2000" dirty="0">
                <a:solidFill>
                  <a:srgbClr val="003F88"/>
                </a:solidFill>
                <a:latin typeface="Franklin Gothic Book"/>
                <a:cs typeface="Franklin Gothic Book"/>
              </a:rPr>
              <a:t>ernel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26837" y="5811331"/>
            <a:ext cx="67945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Outp</a:t>
            </a:r>
            <a:r>
              <a:rPr sz="18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21241" y="5823277"/>
            <a:ext cx="52133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74335" y="4570476"/>
            <a:ext cx="1122045" cy="982980"/>
          </a:xfrm>
          <a:custGeom>
            <a:avLst/>
            <a:gdLst/>
            <a:ahLst/>
            <a:cxnLst/>
            <a:rect l="l" t="t" r="r" b="b"/>
            <a:pathLst>
              <a:path w="1122045" h="982979">
                <a:moveTo>
                  <a:pt x="0" y="982979"/>
                </a:moveTo>
                <a:lnTo>
                  <a:pt x="1121663" y="982979"/>
                </a:lnTo>
                <a:lnTo>
                  <a:pt x="1121663" y="0"/>
                </a:lnTo>
                <a:lnTo>
                  <a:pt x="0" y="0"/>
                </a:lnTo>
                <a:lnTo>
                  <a:pt x="0" y="982979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88864" y="1385316"/>
            <a:ext cx="1196339" cy="10607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59907" y="1356360"/>
            <a:ext cx="1254760" cy="1118870"/>
          </a:xfrm>
          <a:custGeom>
            <a:avLst/>
            <a:gdLst/>
            <a:ahLst/>
            <a:cxnLst/>
            <a:rect l="l" t="t" r="r" b="b"/>
            <a:pathLst>
              <a:path w="1254759" h="1118870">
                <a:moveTo>
                  <a:pt x="0" y="1118615"/>
                </a:moveTo>
                <a:lnTo>
                  <a:pt x="1254251" y="1118615"/>
                </a:lnTo>
                <a:lnTo>
                  <a:pt x="1254251" y="0"/>
                </a:lnTo>
                <a:lnTo>
                  <a:pt x="0" y="0"/>
                </a:lnTo>
                <a:lnTo>
                  <a:pt x="0" y="1118615"/>
                </a:lnTo>
                <a:close/>
              </a:path>
            </a:pathLst>
          </a:custGeom>
          <a:ln w="5791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72333" y="1712607"/>
            <a:ext cx="43053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60" dirty="0">
                <a:latin typeface="Cambria Math"/>
                <a:cs typeface="Cambria Math"/>
              </a:rPr>
              <a:t>⊙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67911" y="1662934"/>
            <a:ext cx="35369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solidFill>
                  <a:srgbClr val="00050D"/>
                </a:solidFill>
                <a:latin typeface="Franklin Gothic Book"/>
                <a:cs typeface="Franklin Gothic Book"/>
              </a:rPr>
              <a:t>=</a:t>
            </a:r>
            <a:endParaRPr sz="4400">
              <a:latin typeface="Franklin Gothic Book"/>
              <a:cs typeface="Franklin Gothic Boo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36152" y="1836420"/>
            <a:ext cx="990600" cy="173990"/>
          </a:xfrm>
          <a:custGeom>
            <a:avLst/>
            <a:gdLst/>
            <a:ahLst/>
            <a:cxnLst/>
            <a:rect l="l" t="t" r="r" b="b"/>
            <a:pathLst>
              <a:path w="990600" h="173989">
                <a:moveTo>
                  <a:pt x="816863" y="0"/>
                </a:moveTo>
                <a:lnTo>
                  <a:pt x="816863" y="173735"/>
                </a:lnTo>
                <a:lnTo>
                  <a:pt x="932687" y="115823"/>
                </a:lnTo>
                <a:lnTo>
                  <a:pt x="845819" y="115823"/>
                </a:lnTo>
                <a:lnTo>
                  <a:pt x="845819" y="57911"/>
                </a:lnTo>
                <a:lnTo>
                  <a:pt x="932687" y="57911"/>
                </a:lnTo>
                <a:lnTo>
                  <a:pt x="816863" y="0"/>
                </a:lnTo>
                <a:close/>
              </a:path>
              <a:path w="990600" h="173989">
                <a:moveTo>
                  <a:pt x="816863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816863" y="115823"/>
                </a:lnTo>
                <a:lnTo>
                  <a:pt x="816863" y="57911"/>
                </a:lnTo>
                <a:close/>
              </a:path>
              <a:path w="990600" h="173989">
                <a:moveTo>
                  <a:pt x="932687" y="57911"/>
                </a:moveTo>
                <a:lnTo>
                  <a:pt x="845819" y="57911"/>
                </a:lnTo>
                <a:lnTo>
                  <a:pt x="845819" y="115823"/>
                </a:lnTo>
                <a:lnTo>
                  <a:pt x="932687" y="115823"/>
                </a:lnTo>
                <a:lnTo>
                  <a:pt x="990599" y="86867"/>
                </a:lnTo>
                <a:lnTo>
                  <a:pt x="932687" y="57911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50865" y="1450242"/>
            <a:ext cx="31432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00050D"/>
                </a:solidFill>
                <a:latin typeface="Cambria Math"/>
                <a:cs typeface="Cambria Math"/>
              </a:rPr>
              <a:t>∑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65435" y="1766316"/>
            <a:ext cx="385572" cy="3154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36479" y="1737360"/>
            <a:ext cx="443865" cy="373380"/>
          </a:xfrm>
          <a:custGeom>
            <a:avLst/>
            <a:gdLst/>
            <a:ahLst/>
            <a:cxnLst/>
            <a:rect l="l" t="t" r="r" b="b"/>
            <a:pathLst>
              <a:path w="443865" h="373380">
                <a:moveTo>
                  <a:pt x="0" y="373379"/>
                </a:moveTo>
                <a:lnTo>
                  <a:pt x="443483" y="373379"/>
                </a:lnTo>
                <a:lnTo>
                  <a:pt x="443483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ln w="5791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28625" y="2079376"/>
            <a:ext cx="347345" cy="3002915"/>
          </a:xfrm>
          <a:custGeom>
            <a:avLst/>
            <a:gdLst/>
            <a:ahLst/>
            <a:cxnLst/>
            <a:rect l="l" t="t" r="r" b="b"/>
            <a:pathLst>
              <a:path w="347345" h="3002915">
                <a:moveTo>
                  <a:pt x="231448" y="2832177"/>
                </a:moveTo>
                <a:lnTo>
                  <a:pt x="173735" y="2836916"/>
                </a:lnTo>
                <a:lnTo>
                  <a:pt x="274441" y="3002913"/>
                </a:lnTo>
                <a:lnTo>
                  <a:pt x="331427" y="2861050"/>
                </a:lnTo>
                <a:lnTo>
                  <a:pt x="233812" y="2861050"/>
                </a:lnTo>
                <a:lnTo>
                  <a:pt x="231448" y="2832177"/>
                </a:lnTo>
                <a:close/>
              </a:path>
              <a:path w="347345" h="3002915">
                <a:moveTo>
                  <a:pt x="289114" y="2827441"/>
                </a:moveTo>
                <a:lnTo>
                  <a:pt x="231448" y="2832177"/>
                </a:lnTo>
                <a:lnTo>
                  <a:pt x="233812" y="2861050"/>
                </a:lnTo>
                <a:lnTo>
                  <a:pt x="291480" y="2856347"/>
                </a:lnTo>
                <a:lnTo>
                  <a:pt x="289114" y="2827441"/>
                </a:lnTo>
                <a:close/>
              </a:path>
              <a:path w="347345" h="3002915">
                <a:moveTo>
                  <a:pt x="346831" y="2822700"/>
                </a:moveTo>
                <a:lnTo>
                  <a:pt x="289114" y="2827441"/>
                </a:lnTo>
                <a:lnTo>
                  <a:pt x="291480" y="2856347"/>
                </a:lnTo>
                <a:lnTo>
                  <a:pt x="233812" y="2861050"/>
                </a:lnTo>
                <a:lnTo>
                  <a:pt x="331427" y="2861050"/>
                </a:lnTo>
                <a:lnTo>
                  <a:pt x="346831" y="2822700"/>
                </a:lnTo>
                <a:close/>
              </a:path>
              <a:path w="347345" h="3002915">
                <a:moveTo>
                  <a:pt x="57668" y="0"/>
                </a:moveTo>
                <a:lnTo>
                  <a:pt x="0" y="4815"/>
                </a:lnTo>
                <a:lnTo>
                  <a:pt x="231448" y="2832177"/>
                </a:lnTo>
                <a:lnTo>
                  <a:pt x="289114" y="2827441"/>
                </a:lnTo>
                <a:lnTo>
                  <a:pt x="5766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58043" y="5129784"/>
            <a:ext cx="291465" cy="424180"/>
          </a:xfrm>
          <a:custGeom>
            <a:avLst/>
            <a:gdLst/>
            <a:ahLst/>
            <a:cxnLst/>
            <a:rect l="l" t="t" r="r" b="b"/>
            <a:pathLst>
              <a:path w="291465" h="424179">
                <a:moveTo>
                  <a:pt x="0" y="423671"/>
                </a:moveTo>
                <a:lnTo>
                  <a:pt x="291083" y="423671"/>
                </a:lnTo>
                <a:lnTo>
                  <a:pt x="291083" y="0"/>
                </a:lnTo>
                <a:lnTo>
                  <a:pt x="0" y="0"/>
                </a:lnTo>
                <a:lnTo>
                  <a:pt x="0" y="423671"/>
                </a:lnTo>
                <a:close/>
              </a:path>
            </a:pathLst>
          </a:custGeom>
          <a:ln w="57911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43216" y="1396051"/>
            <a:ext cx="1161288" cy="10513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52215" y="1385316"/>
            <a:ext cx="1121664" cy="1071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3259" y="1356360"/>
            <a:ext cx="1179830" cy="1129665"/>
          </a:xfrm>
          <a:custGeom>
            <a:avLst/>
            <a:gdLst/>
            <a:ahLst/>
            <a:cxnLst/>
            <a:rect l="l" t="t" r="r" b="b"/>
            <a:pathLst>
              <a:path w="1179829" h="1129664">
                <a:moveTo>
                  <a:pt x="0" y="1129283"/>
                </a:moveTo>
                <a:lnTo>
                  <a:pt x="1179575" y="1129283"/>
                </a:lnTo>
                <a:lnTo>
                  <a:pt x="1179575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15027" y="2552700"/>
            <a:ext cx="1146175" cy="2032635"/>
          </a:xfrm>
          <a:custGeom>
            <a:avLst/>
            <a:gdLst/>
            <a:ahLst/>
            <a:cxnLst/>
            <a:rect l="l" t="t" r="r" b="b"/>
            <a:pathLst>
              <a:path w="1146175" h="2032635">
                <a:moveTo>
                  <a:pt x="109684" y="137814"/>
                </a:moveTo>
                <a:lnTo>
                  <a:pt x="59040" y="165936"/>
                </a:lnTo>
                <a:lnTo>
                  <a:pt x="1095390" y="2032385"/>
                </a:lnTo>
                <a:lnTo>
                  <a:pt x="1146047" y="2004309"/>
                </a:lnTo>
                <a:lnTo>
                  <a:pt x="109684" y="137814"/>
                </a:lnTo>
                <a:close/>
              </a:path>
              <a:path w="1146175" h="2032635">
                <a:moveTo>
                  <a:pt x="0" y="0"/>
                </a:moveTo>
                <a:lnTo>
                  <a:pt x="8381" y="194066"/>
                </a:lnTo>
                <a:lnTo>
                  <a:pt x="59040" y="165936"/>
                </a:lnTo>
                <a:lnTo>
                  <a:pt x="44957" y="140573"/>
                </a:lnTo>
                <a:lnTo>
                  <a:pt x="95646" y="112532"/>
                </a:lnTo>
                <a:lnTo>
                  <a:pt x="155213" y="112532"/>
                </a:lnTo>
                <a:lnTo>
                  <a:pt x="160263" y="109727"/>
                </a:lnTo>
                <a:lnTo>
                  <a:pt x="0" y="0"/>
                </a:lnTo>
                <a:close/>
              </a:path>
              <a:path w="1146175" h="2032635">
                <a:moveTo>
                  <a:pt x="95646" y="112532"/>
                </a:moveTo>
                <a:lnTo>
                  <a:pt x="44957" y="140573"/>
                </a:lnTo>
                <a:lnTo>
                  <a:pt x="59040" y="165936"/>
                </a:lnTo>
                <a:lnTo>
                  <a:pt x="109684" y="137814"/>
                </a:lnTo>
                <a:lnTo>
                  <a:pt x="95646" y="112532"/>
                </a:lnTo>
                <a:close/>
              </a:path>
              <a:path w="1146175" h="2032635">
                <a:moveTo>
                  <a:pt x="155213" y="112532"/>
                </a:moveTo>
                <a:lnTo>
                  <a:pt x="95646" y="112532"/>
                </a:lnTo>
                <a:lnTo>
                  <a:pt x="109684" y="137814"/>
                </a:lnTo>
                <a:lnTo>
                  <a:pt x="155213" y="1125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35</a:t>
            </a:fld>
            <a:endParaRPr spc="-10"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5" dirty="0"/>
              <a:t>Th</a:t>
            </a:r>
            <a:r>
              <a:rPr dirty="0"/>
              <a:t>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Co</a:t>
            </a:r>
            <a:r>
              <a:rPr spc="-40" dirty="0"/>
              <a:t>n</a:t>
            </a:r>
            <a:r>
              <a:rPr spc="-35" dirty="0"/>
              <a:t>v</a:t>
            </a:r>
            <a:r>
              <a:rPr dirty="0"/>
              <a:t>o</a:t>
            </a:r>
            <a:r>
              <a:rPr spc="-10" dirty="0"/>
              <a:t>l</a:t>
            </a:r>
            <a:r>
              <a:rPr dirty="0"/>
              <a:t>uti</a:t>
            </a:r>
            <a:r>
              <a:rPr spc="-15" dirty="0"/>
              <a:t>o</a:t>
            </a:r>
            <a:r>
              <a:rPr dirty="0"/>
              <a:t>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Operat</a:t>
            </a:r>
            <a:r>
              <a:rPr spc="-15" dirty="0"/>
              <a:t>i</a:t>
            </a:r>
            <a:r>
              <a:rPr dirty="0"/>
              <a:t>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14488" y="1556003"/>
            <a:ext cx="2752344" cy="41849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9459" y="1556003"/>
            <a:ext cx="2756916" cy="41849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25311" y="1242060"/>
            <a:ext cx="1904999" cy="16291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7211" y="1203960"/>
            <a:ext cx="1981200" cy="1705610"/>
          </a:xfrm>
          <a:custGeom>
            <a:avLst/>
            <a:gdLst/>
            <a:ahLst/>
            <a:cxnLst/>
            <a:rect l="l" t="t" r="r" b="b"/>
            <a:pathLst>
              <a:path w="1981200" h="1705610">
                <a:moveTo>
                  <a:pt x="0" y="1705355"/>
                </a:moveTo>
                <a:lnTo>
                  <a:pt x="1981199" y="1705355"/>
                </a:lnTo>
                <a:lnTo>
                  <a:pt x="1981199" y="0"/>
                </a:lnTo>
                <a:lnTo>
                  <a:pt x="0" y="0"/>
                </a:lnTo>
                <a:lnTo>
                  <a:pt x="0" y="1705355"/>
                </a:lnTo>
                <a:close/>
              </a:path>
            </a:pathLst>
          </a:custGeom>
          <a:ln w="76199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49319" y="3043672"/>
            <a:ext cx="8629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0" dirty="0">
                <a:solidFill>
                  <a:srgbClr val="003F88"/>
                </a:solidFill>
                <a:latin typeface="Franklin Gothic Book"/>
                <a:cs typeface="Franklin Gothic Book"/>
              </a:rPr>
              <a:t>K</a:t>
            </a:r>
            <a:r>
              <a:rPr sz="2400" spc="-15" dirty="0">
                <a:solidFill>
                  <a:srgbClr val="003F88"/>
                </a:solidFill>
                <a:latin typeface="Franklin Gothic Book"/>
                <a:cs typeface="Franklin Gothic Book"/>
              </a:rPr>
              <a:t>er</a:t>
            </a:r>
            <a:r>
              <a:rPr sz="2400" spc="-25" dirty="0">
                <a:solidFill>
                  <a:srgbClr val="003F88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el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36</a:t>
            </a:fld>
            <a:endParaRPr spc="-1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466208" y="5811331"/>
            <a:ext cx="12503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ur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18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ap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17812" y="5823277"/>
            <a:ext cx="521334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18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9959" y="223910"/>
            <a:ext cx="526034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Th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e</a:t>
            </a:r>
            <a:r>
              <a:rPr sz="32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Co</a:t>
            </a:r>
            <a:r>
              <a:rPr sz="3200" spc="-4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n</a:t>
            </a:r>
            <a:r>
              <a:rPr sz="3200" spc="-3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v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o</a:t>
            </a:r>
            <a:r>
              <a:rPr sz="3200" spc="-1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l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uti</a:t>
            </a:r>
            <a:r>
              <a:rPr sz="3200" spc="-1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o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n</a:t>
            </a:r>
            <a:r>
              <a:rPr sz="32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Operat</a:t>
            </a:r>
            <a:r>
              <a:rPr sz="3200" spc="-1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i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on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49440" y="1837943"/>
            <a:ext cx="2433827" cy="3616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84547" y="1837943"/>
            <a:ext cx="2433827" cy="3616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14331" y="1837944"/>
            <a:ext cx="2234183" cy="3616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71472" y="1837944"/>
            <a:ext cx="2383535" cy="3616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37</a:t>
            </a:fld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5" dirty="0"/>
              <a:t>Th</a:t>
            </a:r>
            <a:r>
              <a:rPr dirty="0"/>
              <a:t>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Co</a:t>
            </a:r>
            <a:r>
              <a:rPr spc="-40" dirty="0"/>
              <a:t>n</a:t>
            </a:r>
            <a:r>
              <a:rPr spc="-35" dirty="0"/>
              <a:t>v</a:t>
            </a:r>
            <a:r>
              <a:rPr dirty="0"/>
              <a:t>o</a:t>
            </a:r>
            <a:r>
              <a:rPr spc="-10" dirty="0"/>
              <a:t>l</a:t>
            </a:r>
            <a:r>
              <a:rPr dirty="0"/>
              <a:t>uti</a:t>
            </a:r>
            <a:r>
              <a:rPr spc="-15" dirty="0"/>
              <a:t>o</a:t>
            </a:r>
            <a:r>
              <a:rPr dirty="0"/>
              <a:t>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Operat</a:t>
            </a:r>
            <a:r>
              <a:rPr spc="-15" dirty="0"/>
              <a:t>i</a:t>
            </a:r>
            <a:r>
              <a:rPr dirty="0"/>
              <a:t>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49959" y="1533812"/>
            <a:ext cx="7319645" cy="144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6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spa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depe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cies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acco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nt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Used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as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x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raction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ool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5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ti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able</a:t>
            </a:r>
            <a:r>
              <a:rPr sz="2400" spc="-3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operation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Segoe UI Symbol"/>
                <a:cs typeface="Segoe UI Symbol"/>
              </a:rPr>
              <a:t>➔</a:t>
            </a:r>
            <a:r>
              <a:rPr sz="2400" spc="-60" dirty="0">
                <a:solidFill>
                  <a:srgbClr val="00050D"/>
                </a:solidFill>
                <a:latin typeface="Segoe UI Symbol"/>
                <a:cs typeface="Segoe UI Symbol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els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can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ar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1732" y="3774947"/>
            <a:ext cx="1811020" cy="807720"/>
          </a:xfrm>
          <a:custGeom>
            <a:avLst/>
            <a:gdLst/>
            <a:ahLst/>
            <a:cxnLst/>
            <a:rect l="l" t="t" r="r" b="b"/>
            <a:pathLst>
              <a:path w="1811020" h="807720">
                <a:moveTo>
                  <a:pt x="1675881" y="0"/>
                </a:moveTo>
                <a:lnTo>
                  <a:pt x="120083" y="778"/>
                </a:lnTo>
                <a:lnTo>
                  <a:pt x="79124" y="11954"/>
                </a:lnTo>
                <a:lnTo>
                  <a:pt x="44491" y="34660"/>
                </a:lnTo>
                <a:lnTo>
                  <a:pt x="18410" y="66667"/>
                </a:lnTo>
                <a:lnTo>
                  <a:pt x="3110" y="105744"/>
                </a:lnTo>
                <a:lnTo>
                  <a:pt x="0" y="134624"/>
                </a:lnTo>
                <a:lnTo>
                  <a:pt x="778" y="687639"/>
                </a:lnTo>
                <a:lnTo>
                  <a:pt x="11953" y="728593"/>
                </a:lnTo>
                <a:lnTo>
                  <a:pt x="34658" y="763225"/>
                </a:lnTo>
                <a:lnTo>
                  <a:pt x="66665" y="789307"/>
                </a:lnTo>
                <a:lnTo>
                  <a:pt x="105746" y="804608"/>
                </a:lnTo>
                <a:lnTo>
                  <a:pt x="134630" y="807719"/>
                </a:lnTo>
                <a:lnTo>
                  <a:pt x="1690428" y="806941"/>
                </a:lnTo>
                <a:lnTo>
                  <a:pt x="1731387" y="795765"/>
                </a:lnTo>
                <a:lnTo>
                  <a:pt x="1766020" y="773058"/>
                </a:lnTo>
                <a:lnTo>
                  <a:pt x="1792101" y="741052"/>
                </a:lnTo>
                <a:lnTo>
                  <a:pt x="1807401" y="701975"/>
                </a:lnTo>
                <a:lnTo>
                  <a:pt x="1810511" y="673095"/>
                </a:lnTo>
                <a:lnTo>
                  <a:pt x="1809733" y="120080"/>
                </a:lnTo>
                <a:lnTo>
                  <a:pt x="1798558" y="79126"/>
                </a:lnTo>
                <a:lnTo>
                  <a:pt x="1775853" y="44494"/>
                </a:lnTo>
                <a:lnTo>
                  <a:pt x="1743846" y="18412"/>
                </a:lnTo>
                <a:lnTo>
                  <a:pt x="1704765" y="3111"/>
                </a:lnTo>
                <a:lnTo>
                  <a:pt x="1675881" y="0"/>
                </a:lnTo>
                <a:close/>
              </a:path>
            </a:pathLst>
          </a:custGeom>
          <a:solidFill>
            <a:srgbClr val="A8D1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51732" y="3774947"/>
            <a:ext cx="1811020" cy="807720"/>
          </a:xfrm>
          <a:custGeom>
            <a:avLst/>
            <a:gdLst/>
            <a:ahLst/>
            <a:cxnLst/>
            <a:rect l="l" t="t" r="r" b="b"/>
            <a:pathLst>
              <a:path w="1811020" h="807720">
                <a:moveTo>
                  <a:pt x="0" y="134624"/>
                </a:moveTo>
                <a:lnTo>
                  <a:pt x="6875" y="92071"/>
                </a:lnTo>
                <a:lnTo>
                  <a:pt x="26016" y="55102"/>
                </a:lnTo>
                <a:lnTo>
                  <a:pt x="55195" y="25948"/>
                </a:lnTo>
                <a:lnTo>
                  <a:pt x="92184" y="6838"/>
                </a:lnTo>
                <a:lnTo>
                  <a:pt x="1675881" y="0"/>
                </a:lnTo>
                <a:lnTo>
                  <a:pt x="1690551" y="791"/>
                </a:lnTo>
                <a:lnTo>
                  <a:pt x="1731495" y="12004"/>
                </a:lnTo>
                <a:lnTo>
                  <a:pt x="1766108" y="34740"/>
                </a:lnTo>
                <a:lnTo>
                  <a:pt x="1792161" y="66769"/>
                </a:lnTo>
                <a:lnTo>
                  <a:pt x="1807427" y="105864"/>
                </a:lnTo>
                <a:lnTo>
                  <a:pt x="1810511" y="673095"/>
                </a:lnTo>
                <a:lnTo>
                  <a:pt x="1809720" y="687763"/>
                </a:lnTo>
                <a:lnTo>
                  <a:pt x="1798509" y="728702"/>
                </a:lnTo>
                <a:lnTo>
                  <a:pt x="1775774" y="763313"/>
                </a:lnTo>
                <a:lnTo>
                  <a:pt x="1743744" y="789367"/>
                </a:lnTo>
                <a:lnTo>
                  <a:pt x="1704646" y="804634"/>
                </a:lnTo>
                <a:lnTo>
                  <a:pt x="134630" y="807719"/>
                </a:lnTo>
                <a:lnTo>
                  <a:pt x="119960" y="806928"/>
                </a:lnTo>
                <a:lnTo>
                  <a:pt x="79016" y="795715"/>
                </a:lnTo>
                <a:lnTo>
                  <a:pt x="44403" y="772979"/>
                </a:lnTo>
                <a:lnTo>
                  <a:pt x="18350" y="740950"/>
                </a:lnTo>
                <a:lnTo>
                  <a:pt x="3084" y="701855"/>
                </a:lnTo>
                <a:lnTo>
                  <a:pt x="0" y="134624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9391" y="3785615"/>
            <a:ext cx="1224534" cy="567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62044" y="4090415"/>
            <a:ext cx="1396745" cy="5676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15463" y="3903730"/>
            <a:ext cx="108267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6839">
              <a:lnSpc>
                <a:spcPct val="100000"/>
              </a:lnSpc>
            </a:pPr>
            <a:r>
              <a:rPr sz="20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ea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re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xtr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03119" y="38282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39" h="704214">
                <a:moveTo>
                  <a:pt x="1437131" y="0"/>
                </a:moveTo>
                <a:lnTo>
                  <a:pt x="0" y="0"/>
                </a:lnTo>
                <a:lnTo>
                  <a:pt x="0" y="666119"/>
                </a:lnTo>
                <a:lnTo>
                  <a:pt x="102575" y="682199"/>
                </a:lnTo>
                <a:lnTo>
                  <a:pt x="195449" y="693573"/>
                </a:lnTo>
                <a:lnTo>
                  <a:pt x="279701" y="700660"/>
                </a:lnTo>
                <a:lnTo>
                  <a:pt x="356408" y="703880"/>
                </a:lnTo>
                <a:lnTo>
                  <a:pt x="426648" y="703653"/>
                </a:lnTo>
                <a:lnTo>
                  <a:pt x="491499" y="700398"/>
                </a:lnTo>
                <a:lnTo>
                  <a:pt x="552038" y="694536"/>
                </a:lnTo>
                <a:lnTo>
                  <a:pt x="609343" y="686485"/>
                </a:lnTo>
                <a:lnTo>
                  <a:pt x="664493" y="676667"/>
                </a:lnTo>
                <a:lnTo>
                  <a:pt x="718565" y="665499"/>
                </a:lnTo>
                <a:lnTo>
                  <a:pt x="885093" y="628105"/>
                </a:lnTo>
                <a:lnTo>
                  <a:pt x="945632" y="615742"/>
                </a:lnTo>
                <a:lnTo>
                  <a:pt x="1010483" y="604129"/>
                </a:lnTo>
                <a:lnTo>
                  <a:pt x="1080723" y="593686"/>
                </a:lnTo>
                <a:lnTo>
                  <a:pt x="1157430" y="584833"/>
                </a:lnTo>
                <a:lnTo>
                  <a:pt x="1241682" y="577990"/>
                </a:lnTo>
                <a:lnTo>
                  <a:pt x="1334556" y="573576"/>
                </a:lnTo>
                <a:lnTo>
                  <a:pt x="1437131" y="572012"/>
                </a:lnTo>
                <a:lnTo>
                  <a:pt x="143713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3119" y="38282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39" h="704214">
                <a:moveTo>
                  <a:pt x="0" y="0"/>
                </a:moveTo>
                <a:lnTo>
                  <a:pt x="1437131" y="0"/>
                </a:lnTo>
                <a:lnTo>
                  <a:pt x="1437131" y="572012"/>
                </a:lnTo>
                <a:lnTo>
                  <a:pt x="1334556" y="573576"/>
                </a:lnTo>
                <a:lnTo>
                  <a:pt x="1241682" y="577990"/>
                </a:lnTo>
                <a:lnTo>
                  <a:pt x="1157430" y="584833"/>
                </a:lnTo>
                <a:lnTo>
                  <a:pt x="1080723" y="593686"/>
                </a:lnTo>
                <a:lnTo>
                  <a:pt x="1010483" y="604129"/>
                </a:lnTo>
                <a:lnTo>
                  <a:pt x="945632" y="615742"/>
                </a:lnTo>
                <a:lnTo>
                  <a:pt x="885093" y="628105"/>
                </a:lnTo>
                <a:lnTo>
                  <a:pt x="827788" y="640799"/>
                </a:lnTo>
                <a:lnTo>
                  <a:pt x="772638" y="653404"/>
                </a:lnTo>
                <a:lnTo>
                  <a:pt x="718565" y="665499"/>
                </a:lnTo>
                <a:lnTo>
                  <a:pt x="664493" y="676667"/>
                </a:lnTo>
                <a:lnTo>
                  <a:pt x="609343" y="686485"/>
                </a:lnTo>
                <a:lnTo>
                  <a:pt x="552038" y="694536"/>
                </a:lnTo>
                <a:lnTo>
                  <a:pt x="491499" y="700398"/>
                </a:lnTo>
                <a:lnTo>
                  <a:pt x="426648" y="703653"/>
                </a:lnTo>
                <a:lnTo>
                  <a:pt x="356408" y="703880"/>
                </a:lnTo>
                <a:lnTo>
                  <a:pt x="279701" y="700660"/>
                </a:lnTo>
                <a:lnTo>
                  <a:pt x="195449" y="693573"/>
                </a:lnTo>
                <a:lnTo>
                  <a:pt x="102575" y="682199"/>
                </a:lnTo>
                <a:lnTo>
                  <a:pt x="0" y="666119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82011" y="3872484"/>
            <a:ext cx="889253" cy="5676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73723" y="38282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40" h="704214">
                <a:moveTo>
                  <a:pt x="1437131" y="0"/>
                </a:moveTo>
                <a:lnTo>
                  <a:pt x="0" y="0"/>
                </a:lnTo>
                <a:lnTo>
                  <a:pt x="0" y="666119"/>
                </a:lnTo>
                <a:lnTo>
                  <a:pt x="102575" y="682199"/>
                </a:lnTo>
                <a:lnTo>
                  <a:pt x="195449" y="693573"/>
                </a:lnTo>
                <a:lnTo>
                  <a:pt x="279701" y="700660"/>
                </a:lnTo>
                <a:lnTo>
                  <a:pt x="356408" y="703880"/>
                </a:lnTo>
                <a:lnTo>
                  <a:pt x="426648" y="703653"/>
                </a:lnTo>
                <a:lnTo>
                  <a:pt x="491499" y="700398"/>
                </a:lnTo>
                <a:lnTo>
                  <a:pt x="552038" y="694536"/>
                </a:lnTo>
                <a:lnTo>
                  <a:pt x="609343" y="686485"/>
                </a:lnTo>
                <a:lnTo>
                  <a:pt x="664493" y="676667"/>
                </a:lnTo>
                <a:lnTo>
                  <a:pt x="718565" y="665499"/>
                </a:lnTo>
                <a:lnTo>
                  <a:pt x="885093" y="628105"/>
                </a:lnTo>
                <a:lnTo>
                  <a:pt x="945632" y="615742"/>
                </a:lnTo>
                <a:lnTo>
                  <a:pt x="1010483" y="604129"/>
                </a:lnTo>
                <a:lnTo>
                  <a:pt x="1080723" y="593686"/>
                </a:lnTo>
                <a:lnTo>
                  <a:pt x="1157430" y="584833"/>
                </a:lnTo>
                <a:lnTo>
                  <a:pt x="1241682" y="577990"/>
                </a:lnTo>
                <a:lnTo>
                  <a:pt x="1334556" y="573576"/>
                </a:lnTo>
                <a:lnTo>
                  <a:pt x="1437131" y="572012"/>
                </a:lnTo>
                <a:lnTo>
                  <a:pt x="143713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73723" y="38282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40" h="704214">
                <a:moveTo>
                  <a:pt x="0" y="0"/>
                </a:moveTo>
                <a:lnTo>
                  <a:pt x="1437131" y="0"/>
                </a:lnTo>
                <a:lnTo>
                  <a:pt x="1437131" y="572012"/>
                </a:lnTo>
                <a:lnTo>
                  <a:pt x="1334556" y="573576"/>
                </a:lnTo>
                <a:lnTo>
                  <a:pt x="1241682" y="577990"/>
                </a:lnTo>
                <a:lnTo>
                  <a:pt x="1157430" y="584833"/>
                </a:lnTo>
                <a:lnTo>
                  <a:pt x="1080723" y="593686"/>
                </a:lnTo>
                <a:lnTo>
                  <a:pt x="1010483" y="604129"/>
                </a:lnTo>
                <a:lnTo>
                  <a:pt x="945632" y="615742"/>
                </a:lnTo>
                <a:lnTo>
                  <a:pt x="885093" y="628105"/>
                </a:lnTo>
                <a:lnTo>
                  <a:pt x="827788" y="640799"/>
                </a:lnTo>
                <a:lnTo>
                  <a:pt x="772638" y="653404"/>
                </a:lnTo>
                <a:lnTo>
                  <a:pt x="718565" y="665499"/>
                </a:lnTo>
                <a:lnTo>
                  <a:pt x="664493" y="676667"/>
                </a:lnTo>
                <a:lnTo>
                  <a:pt x="609343" y="686485"/>
                </a:lnTo>
                <a:lnTo>
                  <a:pt x="552038" y="694536"/>
                </a:lnTo>
                <a:lnTo>
                  <a:pt x="491499" y="700398"/>
                </a:lnTo>
                <a:lnTo>
                  <a:pt x="426648" y="703653"/>
                </a:lnTo>
                <a:lnTo>
                  <a:pt x="356408" y="703880"/>
                </a:lnTo>
                <a:lnTo>
                  <a:pt x="279701" y="700660"/>
                </a:lnTo>
                <a:lnTo>
                  <a:pt x="195449" y="693573"/>
                </a:lnTo>
                <a:lnTo>
                  <a:pt x="102575" y="682199"/>
                </a:lnTo>
                <a:lnTo>
                  <a:pt x="0" y="666119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56020" y="3872484"/>
            <a:ext cx="1279397" cy="5676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89391" y="3774947"/>
            <a:ext cx="1812289" cy="807720"/>
          </a:xfrm>
          <a:custGeom>
            <a:avLst/>
            <a:gdLst/>
            <a:ahLst/>
            <a:cxnLst/>
            <a:rect l="l" t="t" r="r" b="b"/>
            <a:pathLst>
              <a:path w="1812290" h="807720">
                <a:moveTo>
                  <a:pt x="1677405" y="0"/>
                </a:moveTo>
                <a:lnTo>
                  <a:pt x="120083" y="778"/>
                </a:lnTo>
                <a:lnTo>
                  <a:pt x="79124" y="11954"/>
                </a:lnTo>
                <a:lnTo>
                  <a:pt x="44491" y="34660"/>
                </a:lnTo>
                <a:lnTo>
                  <a:pt x="18410" y="66667"/>
                </a:lnTo>
                <a:lnTo>
                  <a:pt x="3110" y="105744"/>
                </a:lnTo>
                <a:lnTo>
                  <a:pt x="0" y="134624"/>
                </a:lnTo>
                <a:lnTo>
                  <a:pt x="778" y="687639"/>
                </a:lnTo>
                <a:lnTo>
                  <a:pt x="11953" y="728593"/>
                </a:lnTo>
                <a:lnTo>
                  <a:pt x="34658" y="763225"/>
                </a:lnTo>
                <a:lnTo>
                  <a:pt x="66665" y="789307"/>
                </a:lnTo>
                <a:lnTo>
                  <a:pt x="105746" y="804608"/>
                </a:lnTo>
                <a:lnTo>
                  <a:pt x="134630" y="807719"/>
                </a:lnTo>
                <a:lnTo>
                  <a:pt x="1691952" y="806941"/>
                </a:lnTo>
                <a:lnTo>
                  <a:pt x="1732911" y="795765"/>
                </a:lnTo>
                <a:lnTo>
                  <a:pt x="1767544" y="773058"/>
                </a:lnTo>
                <a:lnTo>
                  <a:pt x="1793625" y="741052"/>
                </a:lnTo>
                <a:lnTo>
                  <a:pt x="1808925" y="701975"/>
                </a:lnTo>
                <a:lnTo>
                  <a:pt x="1812035" y="673095"/>
                </a:lnTo>
                <a:lnTo>
                  <a:pt x="1811257" y="120080"/>
                </a:lnTo>
                <a:lnTo>
                  <a:pt x="1800082" y="79126"/>
                </a:lnTo>
                <a:lnTo>
                  <a:pt x="1777377" y="44494"/>
                </a:lnTo>
                <a:lnTo>
                  <a:pt x="1745370" y="18412"/>
                </a:lnTo>
                <a:lnTo>
                  <a:pt x="1706289" y="3111"/>
                </a:lnTo>
                <a:lnTo>
                  <a:pt x="1677405" y="0"/>
                </a:lnTo>
                <a:close/>
              </a:path>
            </a:pathLst>
          </a:custGeom>
          <a:solidFill>
            <a:srgbClr val="B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89391" y="3774947"/>
            <a:ext cx="1812289" cy="807720"/>
          </a:xfrm>
          <a:custGeom>
            <a:avLst/>
            <a:gdLst/>
            <a:ahLst/>
            <a:cxnLst/>
            <a:rect l="l" t="t" r="r" b="b"/>
            <a:pathLst>
              <a:path w="1812290" h="807720">
                <a:moveTo>
                  <a:pt x="0" y="134624"/>
                </a:moveTo>
                <a:lnTo>
                  <a:pt x="6875" y="92071"/>
                </a:lnTo>
                <a:lnTo>
                  <a:pt x="26016" y="55102"/>
                </a:lnTo>
                <a:lnTo>
                  <a:pt x="55195" y="25948"/>
                </a:lnTo>
                <a:lnTo>
                  <a:pt x="92184" y="6838"/>
                </a:lnTo>
                <a:lnTo>
                  <a:pt x="1677405" y="0"/>
                </a:lnTo>
                <a:lnTo>
                  <a:pt x="1692075" y="791"/>
                </a:lnTo>
                <a:lnTo>
                  <a:pt x="1733019" y="12004"/>
                </a:lnTo>
                <a:lnTo>
                  <a:pt x="1767632" y="34740"/>
                </a:lnTo>
                <a:lnTo>
                  <a:pt x="1793685" y="66769"/>
                </a:lnTo>
                <a:lnTo>
                  <a:pt x="1808951" y="105864"/>
                </a:lnTo>
                <a:lnTo>
                  <a:pt x="1812035" y="673095"/>
                </a:lnTo>
                <a:lnTo>
                  <a:pt x="1811244" y="687763"/>
                </a:lnTo>
                <a:lnTo>
                  <a:pt x="1800033" y="728702"/>
                </a:lnTo>
                <a:lnTo>
                  <a:pt x="1777298" y="763313"/>
                </a:lnTo>
                <a:lnTo>
                  <a:pt x="1745268" y="789367"/>
                </a:lnTo>
                <a:lnTo>
                  <a:pt x="1706170" y="804634"/>
                </a:lnTo>
                <a:lnTo>
                  <a:pt x="134630" y="807719"/>
                </a:lnTo>
                <a:lnTo>
                  <a:pt x="119960" y="806928"/>
                </a:lnTo>
                <a:lnTo>
                  <a:pt x="79016" y="795715"/>
                </a:lnTo>
                <a:lnTo>
                  <a:pt x="44403" y="772979"/>
                </a:lnTo>
                <a:lnTo>
                  <a:pt x="18350" y="740950"/>
                </a:lnTo>
                <a:lnTo>
                  <a:pt x="3084" y="701855"/>
                </a:lnTo>
                <a:lnTo>
                  <a:pt x="0" y="134624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35340" y="3785615"/>
            <a:ext cx="1194053" cy="5676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53043" y="4090415"/>
            <a:ext cx="1294638" cy="5676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42803" y="38282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40" h="704214">
                <a:moveTo>
                  <a:pt x="1437131" y="0"/>
                </a:moveTo>
                <a:lnTo>
                  <a:pt x="0" y="0"/>
                </a:lnTo>
                <a:lnTo>
                  <a:pt x="0" y="666119"/>
                </a:lnTo>
                <a:lnTo>
                  <a:pt x="102575" y="682199"/>
                </a:lnTo>
                <a:lnTo>
                  <a:pt x="195449" y="693573"/>
                </a:lnTo>
                <a:lnTo>
                  <a:pt x="279701" y="700660"/>
                </a:lnTo>
                <a:lnTo>
                  <a:pt x="356408" y="703880"/>
                </a:lnTo>
                <a:lnTo>
                  <a:pt x="426648" y="703653"/>
                </a:lnTo>
                <a:lnTo>
                  <a:pt x="491499" y="700398"/>
                </a:lnTo>
                <a:lnTo>
                  <a:pt x="552038" y="694536"/>
                </a:lnTo>
                <a:lnTo>
                  <a:pt x="609343" y="686485"/>
                </a:lnTo>
                <a:lnTo>
                  <a:pt x="664493" y="676667"/>
                </a:lnTo>
                <a:lnTo>
                  <a:pt x="718565" y="665499"/>
                </a:lnTo>
                <a:lnTo>
                  <a:pt x="885093" y="628105"/>
                </a:lnTo>
                <a:lnTo>
                  <a:pt x="945632" y="615742"/>
                </a:lnTo>
                <a:lnTo>
                  <a:pt x="1010483" y="604129"/>
                </a:lnTo>
                <a:lnTo>
                  <a:pt x="1080723" y="593686"/>
                </a:lnTo>
                <a:lnTo>
                  <a:pt x="1157430" y="584833"/>
                </a:lnTo>
                <a:lnTo>
                  <a:pt x="1241682" y="577990"/>
                </a:lnTo>
                <a:lnTo>
                  <a:pt x="1334556" y="573576"/>
                </a:lnTo>
                <a:lnTo>
                  <a:pt x="1437131" y="572012"/>
                </a:lnTo>
                <a:lnTo>
                  <a:pt x="143713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42803" y="3828288"/>
            <a:ext cx="1437640" cy="704215"/>
          </a:xfrm>
          <a:custGeom>
            <a:avLst/>
            <a:gdLst/>
            <a:ahLst/>
            <a:cxnLst/>
            <a:rect l="l" t="t" r="r" b="b"/>
            <a:pathLst>
              <a:path w="1437640" h="704214">
                <a:moveTo>
                  <a:pt x="0" y="0"/>
                </a:moveTo>
                <a:lnTo>
                  <a:pt x="1437131" y="0"/>
                </a:lnTo>
                <a:lnTo>
                  <a:pt x="1437131" y="572012"/>
                </a:lnTo>
                <a:lnTo>
                  <a:pt x="1334556" y="573576"/>
                </a:lnTo>
                <a:lnTo>
                  <a:pt x="1241682" y="577990"/>
                </a:lnTo>
                <a:lnTo>
                  <a:pt x="1157430" y="584833"/>
                </a:lnTo>
                <a:lnTo>
                  <a:pt x="1080723" y="593686"/>
                </a:lnTo>
                <a:lnTo>
                  <a:pt x="1010483" y="604129"/>
                </a:lnTo>
                <a:lnTo>
                  <a:pt x="945632" y="615742"/>
                </a:lnTo>
                <a:lnTo>
                  <a:pt x="885093" y="628105"/>
                </a:lnTo>
                <a:lnTo>
                  <a:pt x="827788" y="640799"/>
                </a:lnTo>
                <a:lnTo>
                  <a:pt x="772638" y="653404"/>
                </a:lnTo>
                <a:lnTo>
                  <a:pt x="718565" y="665499"/>
                </a:lnTo>
                <a:lnTo>
                  <a:pt x="664493" y="676667"/>
                </a:lnTo>
                <a:lnTo>
                  <a:pt x="609343" y="686485"/>
                </a:lnTo>
                <a:lnTo>
                  <a:pt x="552038" y="694536"/>
                </a:lnTo>
                <a:lnTo>
                  <a:pt x="491499" y="700398"/>
                </a:lnTo>
                <a:lnTo>
                  <a:pt x="426648" y="703653"/>
                </a:lnTo>
                <a:lnTo>
                  <a:pt x="356408" y="703880"/>
                </a:lnTo>
                <a:lnTo>
                  <a:pt x="279701" y="700660"/>
                </a:lnTo>
                <a:lnTo>
                  <a:pt x="195449" y="693573"/>
                </a:lnTo>
                <a:lnTo>
                  <a:pt x="102575" y="682199"/>
                </a:lnTo>
                <a:lnTo>
                  <a:pt x="0" y="666119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33304" y="3872484"/>
            <a:ext cx="1064513" cy="5676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40769" y="4085844"/>
            <a:ext cx="410845" cy="190500"/>
          </a:xfrm>
          <a:custGeom>
            <a:avLst/>
            <a:gdLst/>
            <a:ahLst/>
            <a:cxnLst/>
            <a:rect l="l" t="t" r="r" b="b"/>
            <a:pathLst>
              <a:path w="410845" h="190500">
                <a:moveTo>
                  <a:pt x="388797" y="75950"/>
                </a:moveTo>
                <a:lnTo>
                  <a:pt x="315193" y="75950"/>
                </a:lnTo>
                <a:lnTo>
                  <a:pt x="315833" y="114050"/>
                </a:lnTo>
                <a:lnTo>
                  <a:pt x="296747" y="114310"/>
                </a:lnTo>
                <a:lnTo>
                  <a:pt x="297820" y="190499"/>
                </a:lnTo>
                <a:lnTo>
                  <a:pt x="410717" y="93725"/>
                </a:lnTo>
                <a:lnTo>
                  <a:pt x="388797" y="75950"/>
                </a:lnTo>
                <a:close/>
              </a:path>
              <a:path w="410845" h="190500">
                <a:moveTo>
                  <a:pt x="296210" y="76209"/>
                </a:moveTo>
                <a:lnTo>
                  <a:pt x="0" y="80259"/>
                </a:lnTo>
                <a:lnTo>
                  <a:pt x="487" y="118359"/>
                </a:lnTo>
                <a:lnTo>
                  <a:pt x="296747" y="114310"/>
                </a:lnTo>
                <a:lnTo>
                  <a:pt x="296210" y="76209"/>
                </a:lnTo>
                <a:close/>
              </a:path>
              <a:path w="410845" h="190500">
                <a:moveTo>
                  <a:pt x="315193" y="75950"/>
                </a:moveTo>
                <a:lnTo>
                  <a:pt x="296210" y="76209"/>
                </a:lnTo>
                <a:lnTo>
                  <a:pt x="296747" y="114310"/>
                </a:lnTo>
                <a:lnTo>
                  <a:pt x="315833" y="114050"/>
                </a:lnTo>
                <a:lnTo>
                  <a:pt x="315193" y="75950"/>
                </a:lnTo>
                <a:close/>
              </a:path>
              <a:path w="410845" h="190500">
                <a:moveTo>
                  <a:pt x="295137" y="0"/>
                </a:moveTo>
                <a:lnTo>
                  <a:pt x="296210" y="76209"/>
                </a:lnTo>
                <a:lnTo>
                  <a:pt x="315193" y="75950"/>
                </a:lnTo>
                <a:lnTo>
                  <a:pt x="388797" y="75950"/>
                </a:lnTo>
                <a:lnTo>
                  <a:pt x="295137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62762" y="4088379"/>
            <a:ext cx="410845" cy="190500"/>
          </a:xfrm>
          <a:custGeom>
            <a:avLst/>
            <a:gdLst/>
            <a:ahLst/>
            <a:cxnLst/>
            <a:rect l="l" t="t" r="r" b="b"/>
            <a:pathLst>
              <a:path w="410845" h="190500">
                <a:moveTo>
                  <a:pt x="297820" y="0"/>
                </a:moveTo>
                <a:lnTo>
                  <a:pt x="296747" y="76200"/>
                </a:lnTo>
                <a:lnTo>
                  <a:pt x="315833" y="76462"/>
                </a:lnTo>
                <a:lnTo>
                  <a:pt x="315193" y="114562"/>
                </a:lnTo>
                <a:lnTo>
                  <a:pt x="296207" y="114562"/>
                </a:lnTo>
                <a:lnTo>
                  <a:pt x="295137" y="190499"/>
                </a:lnTo>
                <a:lnTo>
                  <a:pt x="388782" y="114562"/>
                </a:lnTo>
                <a:lnTo>
                  <a:pt x="315193" y="114562"/>
                </a:lnTo>
                <a:lnTo>
                  <a:pt x="296210" y="114301"/>
                </a:lnTo>
                <a:lnTo>
                  <a:pt x="389103" y="114301"/>
                </a:lnTo>
                <a:lnTo>
                  <a:pt x="410717" y="96773"/>
                </a:lnTo>
                <a:lnTo>
                  <a:pt x="297820" y="0"/>
                </a:lnTo>
                <a:close/>
              </a:path>
              <a:path w="410845" h="190500">
                <a:moveTo>
                  <a:pt x="296747" y="76200"/>
                </a:moveTo>
                <a:lnTo>
                  <a:pt x="296210" y="114301"/>
                </a:lnTo>
                <a:lnTo>
                  <a:pt x="315193" y="114562"/>
                </a:lnTo>
                <a:lnTo>
                  <a:pt x="315833" y="76462"/>
                </a:lnTo>
                <a:lnTo>
                  <a:pt x="296747" y="76200"/>
                </a:lnTo>
                <a:close/>
              </a:path>
              <a:path w="410845" h="190500">
                <a:moveTo>
                  <a:pt x="487" y="72140"/>
                </a:moveTo>
                <a:lnTo>
                  <a:pt x="0" y="110240"/>
                </a:lnTo>
                <a:lnTo>
                  <a:pt x="296210" y="114301"/>
                </a:lnTo>
                <a:lnTo>
                  <a:pt x="296747" y="76200"/>
                </a:lnTo>
                <a:lnTo>
                  <a:pt x="487" y="7214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1374" y="4085713"/>
            <a:ext cx="480059" cy="190500"/>
          </a:xfrm>
          <a:custGeom>
            <a:avLst/>
            <a:gdLst/>
            <a:ahLst/>
            <a:cxnLst/>
            <a:rect l="l" t="t" r="r" b="b"/>
            <a:pathLst>
              <a:path w="480059" h="190500">
                <a:moveTo>
                  <a:pt x="457542" y="75950"/>
                </a:moveTo>
                <a:lnTo>
                  <a:pt x="384169" y="75950"/>
                </a:lnTo>
                <a:lnTo>
                  <a:pt x="384535" y="114050"/>
                </a:lnTo>
                <a:lnTo>
                  <a:pt x="365534" y="114269"/>
                </a:lnTo>
                <a:lnTo>
                  <a:pt x="366400" y="190499"/>
                </a:lnTo>
                <a:lnTo>
                  <a:pt x="479541" y="93857"/>
                </a:lnTo>
                <a:lnTo>
                  <a:pt x="457542" y="75950"/>
                </a:lnTo>
                <a:close/>
              </a:path>
              <a:path w="480059" h="190500">
                <a:moveTo>
                  <a:pt x="365101" y="76170"/>
                </a:moveTo>
                <a:lnTo>
                  <a:pt x="0" y="80390"/>
                </a:lnTo>
                <a:lnTo>
                  <a:pt x="487" y="118490"/>
                </a:lnTo>
                <a:lnTo>
                  <a:pt x="365534" y="114269"/>
                </a:lnTo>
                <a:lnTo>
                  <a:pt x="365101" y="76170"/>
                </a:lnTo>
                <a:close/>
              </a:path>
              <a:path w="480059" h="190500">
                <a:moveTo>
                  <a:pt x="384169" y="75950"/>
                </a:moveTo>
                <a:lnTo>
                  <a:pt x="365101" y="76170"/>
                </a:lnTo>
                <a:lnTo>
                  <a:pt x="365534" y="114269"/>
                </a:lnTo>
                <a:lnTo>
                  <a:pt x="384535" y="114050"/>
                </a:lnTo>
                <a:lnTo>
                  <a:pt x="384169" y="75950"/>
                </a:lnTo>
                <a:close/>
              </a:path>
              <a:path w="480059" h="190500">
                <a:moveTo>
                  <a:pt x="364235" y="0"/>
                </a:moveTo>
                <a:lnTo>
                  <a:pt x="365101" y="76170"/>
                </a:lnTo>
                <a:lnTo>
                  <a:pt x="384169" y="75950"/>
                </a:lnTo>
                <a:lnTo>
                  <a:pt x="457542" y="75950"/>
                </a:lnTo>
                <a:lnTo>
                  <a:pt x="364235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01824" y="4088129"/>
            <a:ext cx="342265" cy="190500"/>
          </a:xfrm>
          <a:custGeom>
            <a:avLst/>
            <a:gdLst/>
            <a:ahLst/>
            <a:cxnLst/>
            <a:rect l="l" t="t" r="r" b="b"/>
            <a:pathLst>
              <a:path w="342265" h="190500">
                <a:moveTo>
                  <a:pt x="229361" y="0"/>
                </a:moveTo>
                <a:lnTo>
                  <a:pt x="228082" y="76136"/>
                </a:lnTo>
                <a:lnTo>
                  <a:pt x="247131" y="76449"/>
                </a:lnTo>
                <a:lnTo>
                  <a:pt x="246491" y="114549"/>
                </a:lnTo>
                <a:lnTo>
                  <a:pt x="227436" y="114549"/>
                </a:lnTo>
                <a:lnTo>
                  <a:pt x="226161" y="190368"/>
                </a:lnTo>
                <a:lnTo>
                  <a:pt x="320362" y="114549"/>
                </a:lnTo>
                <a:lnTo>
                  <a:pt x="246491" y="114549"/>
                </a:lnTo>
                <a:lnTo>
                  <a:pt x="227441" y="114236"/>
                </a:lnTo>
                <a:lnTo>
                  <a:pt x="320752" y="114236"/>
                </a:lnTo>
                <a:lnTo>
                  <a:pt x="342137" y="97023"/>
                </a:lnTo>
                <a:lnTo>
                  <a:pt x="229361" y="0"/>
                </a:lnTo>
                <a:close/>
              </a:path>
              <a:path w="342265" h="190500">
                <a:moveTo>
                  <a:pt x="228082" y="76136"/>
                </a:moveTo>
                <a:lnTo>
                  <a:pt x="227441" y="114236"/>
                </a:lnTo>
                <a:lnTo>
                  <a:pt x="246491" y="114549"/>
                </a:lnTo>
                <a:lnTo>
                  <a:pt x="247131" y="76449"/>
                </a:lnTo>
                <a:lnTo>
                  <a:pt x="228082" y="76136"/>
                </a:lnTo>
                <a:close/>
              </a:path>
              <a:path w="342265" h="190500">
                <a:moveTo>
                  <a:pt x="609" y="72389"/>
                </a:moveTo>
                <a:lnTo>
                  <a:pt x="0" y="110489"/>
                </a:lnTo>
                <a:lnTo>
                  <a:pt x="227441" y="114236"/>
                </a:lnTo>
                <a:lnTo>
                  <a:pt x="228082" y="76136"/>
                </a:lnTo>
                <a:lnTo>
                  <a:pt x="609" y="7238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01189" y="4749546"/>
            <a:ext cx="9849485" cy="0"/>
          </a:xfrm>
          <a:custGeom>
            <a:avLst/>
            <a:gdLst/>
            <a:ahLst/>
            <a:cxnLst/>
            <a:rect l="l" t="t" r="r" b="b"/>
            <a:pathLst>
              <a:path w="9849485">
                <a:moveTo>
                  <a:pt x="0" y="0"/>
                </a:moveTo>
                <a:lnTo>
                  <a:pt x="9848971" y="0"/>
                </a:lnTo>
              </a:path>
            </a:pathLst>
          </a:custGeom>
          <a:ln w="38099">
            <a:solidFill>
              <a:srgbClr val="00050D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03119" y="5361432"/>
            <a:ext cx="1437640" cy="705485"/>
          </a:xfrm>
          <a:custGeom>
            <a:avLst/>
            <a:gdLst/>
            <a:ahLst/>
            <a:cxnLst/>
            <a:rect l="l" t="t" r="r" b="b"/>
            <a:pathLst>
              <a:path w="1437639" h="705485">
                <a:moveTo>
                  <a:pt x="1437131" y="0"/>
                </a:moveTo>
                <a:lnTo>
                  <a:pt x="0" y="0"/>
                </a:lnTo>
                <a:lnTo>
                  <a:pt x="0" y="667499"/>
                </a:lnTo>
                <a:lnTo>
                  <a:pt x="102575" y="683614"/>
                </a:lnTo>
                <a:lnTo>
                  <a:pt x="195449" y="695012"/>
                </a:lnTo>
                <a:lnTo>
                  <a:pt x="279701" y="702114"/>
                </a:lnTo>
                <a:lnTo>
                  <a:pt x="356408" y="705341"/>
                </a:lnTo>
                <a:lnTo>
                  <a:pt x="426648" y="705113"/>
                </a:lnTo>
                <a:lnTo>
                  <a:pt x="491499" y="701851"/>
                </a:lnTo>
                <a:lnTo>
                  <a:pt x="552038" y="695976"/>
                </a:lnTo>
                <a:lnTo>
                  <a:pt x="609343" y="687908"/>
                </a:lnTo>
                <a:lnTo>
                  <a:pt x="664493" y="678069"/>
                </a:lnTo>
                <a:lnTo>
                  <a:pt x="718565" y="666878"/>
                </a:lnTo>
                <a:lnTo>
                  <a:pt x="885093" y="629404"/>
                </a:lnTo>
                <a:lnTo>
                  <a:pt x="945632" y="617014"/>
                </a:lnTo>
                <a:lnTo>
                  <a:pt x="1010483" y="605377"/>
                </a:lnTo>
                <a:lnTo>
                  <a:pt x="1080723" y="594912"/>
                </a:lnTo>
                <a:lnTo>
                  <a:pt x="1157430" y="586040"/>
                </a:lnTo>
                <a:lnTo>
                  <a:pt x="1241682" y="579182"/>
                </a:lnTo>
                <a:lnTo>
                  <a:pt x="1334556" y="574759"/>
                </a:lnTo>
                <a:lnTo>
                  <a:pt x="1437131" y="573191"/>
                </a:lnTo>
                <a:lnTo>
                  <a:pt x="143713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03119" y="5361432"/>
            <a:ext cx="1437640" cy="705485"/>
          </a:xfrm>
          <a:custGeom>
            <a:avLst/>
            <a:gdLst/>
            <a:ahLst/>
            <a:cxnLst/>
            <a:rect l="l" t="t" r="r" b="b"/>
            <a:pathLst>
              <a:path w="1437639" h="705485">
                <a:moveTo>
                  <a:pt x="0" y="0"/>
                </a:moveTo>
                <a:lnTo>
                  <a:pt x="1437131" y="0"/>
                </a:lnTo>
                <a:lnTo>
                  <a:pt x="1437131" y="573191"/>
                </a:lnTo>
                <a:lnTo>
                  <a:pt x="1334556" y="574759"/>
                </a:lnTo>
                <a:lnTo>
                  <a:pt x="1241682" y="579182"/>
                </a:lnTo>
                <a:lnTo>
                  <a:pt x="1157430" y="586040"/>
                </a:lnTo>
                <a:lnTo>
                  <a:pt x="1080723" y="594912"/>
                </a:lnTo>
                <a:lnTo>
                  <a:pt x="1010483" y="605377"/>
                </a:lnTo>
                <a:lnTo>
                  <a:pt x="945632" y="617014"/>
                </a:lnTo>
                <a:lnTo>
                  <a:pt x="885093" y="629404"/>
                </a:lnTo>
                <a:lnTo>
                  <a:pt x="827788" y="642125"/>
                </a:lnTo>
                <a:lnTo>
                  <a:pt x="772638" y="654756"/>
                </a:lnTo>
                <a:lnTo>
                  <a:pt x="718565" y="666878"/>
                </a:lnTo>
                <a:lnTo>
                  <a:pt x="664493" y="678069"/>
                </a:lnTo>
                <a:lnTo>
                  <a:pt x="609343" y="687908"/>
                </a:lnTo>
                <a:lnTo>
                  <a:pt x="552038" y="695976"/>
                </a:lnTo>
                <a:lnTo>
                  <a:pt x="491499" y="701851"/>
                </a:lnTo>
                <a:lnTo>
                  <a:pt x="426648" y="705113"/>
                </a:lnTo>
                <a:lnTo>
                  <a:pt x="356408" y="705341"/>
                </a:lnTo>
                <a:lnTo>
                  <a:pt x="279701" y="702114"/>
                </a:lnTo>
                <a:lnTo>
                  <a:pt x="195449" y="695012"/>
                </a:lnTo>
                <a:lnTo>
                  <a:pt x="102575" y="683614"/>
                </a:lnTo>
                <a:lnTo>
                  <a:pt x="0" y="667499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82011" y="5407152"/>
            <a:ext cx="889253" cy="5676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86271" y="5309616"/>
            <a:ext cx="1811020" cy="807720"/>
          </a:xfrm>
          <a:custGeom>
            <a:avLst/>
            <a:gdLst/>
            <a:ahLst/>
            <a:cxnLst/>
            <a:rect l="l" t="t" r="r" b="b"/>
            <a:pathLst>
              <a:path w="1811020" h="807720">
                <a:moveTo>
                  <a:pt x="1675881" y="0"/>
                </a:moveTo>
                <a:lnTo>
                  <a:pt x="120083" y="778"/>
                </a:lnTo>
                <a:lnTo>
                  <a:pt x="79124" y="11954"/>
                </a:lnTo>
                <a:lnTo>
                  <a:pt x="44491" y="34660"/>
                </a:lnTo>
                <a:lnTo>
                  <a:pt x="18410" y="66667"/>
                </a:lnTo>
                <a:lnTo>
                  <a:pt x="3110" y="105744"/>
                </a:lnTo>
                <a:lnTo>
                  <a:pt x="0" y="134624"/>
                </a:lnTo>
                <a:lnTo>
                  <a:pt x="778" y="687650"/>
                </a:lnTo>
                <a:lnTo>
                  <a:pt x="11953" y="728619"/>
                </a:lnTo>
                <a:lnTo>
                  <a:pt x="34658" y="763250"/>
                </a:lnTo>
                <a:lnTo>
                  <a:pt x="66665" y="789321"/>
                </a:lnTo>
                <a:lnTo>
                  <a:pt x="105746" y="804611"/>
                </a:lnTo>
                <a:lnTo>
                  <a:pt x="134630" y="807719"/>
                </a:lnTo>
                <a:lnTo>
                  <a:pt x="1690428" y="806942"/>
                </a:lnTo>
                <a:lnTo>
                  <a:pt x="1731387" y="795774"/>
                </a:lnTo>
                <a:lnTo>
                  <a:pt x="1766020" y="773080"/>
                </a:lnTo>
                <a:lnTo>
                  <a:pt x="1792101" y="741079"/>
                </a:lnTo>
                <a:lnTo>
                  <a:pt x="1807401" y="701993"/>
                </a:lnTo>
                <a:lnTo>
                  <a:pt x="1810511" y="673095"/>
                </a:lnTo>
                <a:lnTo>
                  <a:pt x="1809733" y="120080"/>
                </a:lnTo>
                <a:lnTo>
                  <a:pt x="1798558" y="79126"/>
                </a:lnTo>
                <a:lnTo>
                  <a:pt x="1775853" y="44494"/>
                </a:lnTo>
                <a:lnTo>
                  <a:pt x="1743846" y="18412"/>
                </a:lnTo>
                <a:lnTo>
                  <a:pt x="1704765" y="3111"/>
                </a:lnTo>
                <a:lnTo>
                  <a:pt x="1675881" y="0"/>
                </a:lnTo>
                <a:close/>
              </a:path>
            </a:pathLst>
          </a:custGeom>
          <a:solidFill>
            <a:srgbClr val="B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86271" y="5309616"/>
            <a:ext cx="1811020" cy="807720"/>
          </a:xfrm>
          <a:custGeom>
            <a:avLst/>
            <a:gdLst/>
            <a:ahLst/>
            <a:cxnLst/>
            <a:rect l="l" t="t" r="r" b="b"/>
            <a:pathLst>
              <a:path w="1811020" h="807720">
                <a:moveTo>
                  <a:pt x="0" y="134624"/>
                </a:moveTo>
                <a:lnTo>
                  <a:pt x="6875" y="92071"/>
                </a:lnTo>
                <a:lnTo>
                  <a:pt x="26016" y="55102"/>
                </a:lnTo>
                <a:lnTo>
                  <a:pt x="55195" y="25948"/>
                </a:lnTo>
                <a:lnTo>
                  <a:pt x="92184" y="6838"/>
                </a:lnTo>
                <a:lnTo>
                  <a:pt x="1675881" y="0"/>
                </a:lnTo>
                <a:lnTo>
                  <a:pt x="1690551" y="791"/>
                </a:lnTo>
                <a:lnTo>
                  <a:pt x="1731495" y="12004"/>
                </a:lnTo>
                <a:lnTo>
                  <a:pt x="1766108" y="34740"/>
                </a:lnTo>
                <a:lnTo>
                  <a:pt x="1792161" y="66769"/>
                </a:lnTo>
                <a:lnTo>
                  <a:pt x="1807427" y="105864"/>
                </a:lnTo>
                <a:lnTo>
                  <a:pt x="1810511" y="673095"/>
                </a:lnTo>
                <a:lnTo>
                  <a:pt x="1809720" y="687773"/>
                </a:lnTo>
                <a:lnTo>
                  <a:pt x="1798509" y="728728"/>
                </a:lnTo>
                <a:lnTo>
                  <a:pt x="1775774" y="763337"/>
                </a:lnTo>
                <a:lnTo>
                  <a:pt x="1743744" y="789380"/>
                </a:lnTo>
                <a:lnTo>
                  <a:pt x="1704646" y="804637"/>
                </a:lnTo>
                <a:lnTo>
                  <a:pt x="134630" y="807719"/>
                </a:lnTo>
                <a:lnTo>
                  <a:pt x="119960" y="806929"/>
                </a:lnTo>
                <a:lnTo>
                  <a:pt x="79016" y="795725"/>
                </a:lnTo>
                <a:lnTo>
                  <a:pt x="44403" y="773001"/>
                </a:lnTo>
                <a:lnTo>
                  <a:pt x="18350" y="740977"/>
                </a:lnTo>
                <a:lnTo>
                  <a:pt x="3084" y="701874"/>
                </a:lnTo>
                <a:lnTo>
                  <a:pt x="0" y="134624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30696" y="5318759"/>
            <a:ext cx="1194054" cy="5676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48400" y="5623559"/>
            <a:ext cx="1294638" cy="5676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242803" y="5361432"/>
            <a:ext cx="1437640" cy="705485"/>
          </a:xfrm>
          <a:custGeom>
            <a:avLst/>
            <a:gdLst/>
            <a:ahLst/>
            <a:cxnLst/>
            <a:rect l="l" t="t" r="r" b="b"/>
            <a:pathLst>
              <a:path w="1437640" h="705485">
                <a:moveTo>
                  <a:pt x="1437131" y="0"/>
                </a:moveTo>
                <a:lnTo>
                  <a:pt x="0" y="0"/>
                </a:lnTo>
                <a:lnTo>
                  <a:pt x="0" y="667499"/>
                </a:lnTo>
                <a:lnTo>
                  <a:pt x="102575" y="683614"/>
                </a:lnTo>
                <a:lnTo>
                  <a:pt x="195449" y="695012"/>
                </a:lnTo>
                <a:lnTo>
                  <a:pt x="279701" y="702114"/>
                </a:lnTo>
                <a:lnTo>
                  <a:pt x="356408" y="705341"/>
                </a:lnTo>
                <a:lnTo>
                  <a:pt x="426648" y="705113"/>
                </a:lnTo>
                <a:lnTo>
                  <a:pt x="491499" y="701851"/>
                </a:lnTo>
                <a:lnTo>
                  <a:pt x="552038" y="695976"/>
                </a:lnTo>
                <a:lnTo>
                  <a:pt x="609343" y="687908"/>
                </a:lnTo>
                <a:lnTo>
                  <a:pt x="664493" y="678069"/>
                </a:lnTo>
                <a:lnTo>
                  <a:pt x="718565" y="666878"/>
                </a:lnTo>
                <a:lnTo>
                  <a:pt x="885093" y="629404"/>
                </a:lnTo>
                <a:lnTo>
                  <a:pt x="945632" y="617014"/>
                </a:lnTo>
                <a:lnTo>
                  <a:pt x="1010483" y="605377"/>
                </a:lnTo>
                <a:lnTo>
                  <a:pt x="1080723" y="594912"/>
                </a:lnTo>
                <a:lnTo>
                  <a:pt x="1157430" y="586040"/>
                </a:lnTo>
                <a:lnTo>
                  <a:pt x="1241682" y="579182"/>
                </a:lnTo>
                <a:lnTo>
                  <a:pt x="1334556" y="574759"/>
                </a:lnTo>
                <a:lnTo>
                  <a:pt x="1437131" y="573191"/>
                </a:lnTo>
                <a:lnTo>
                  <a:pt x="1437131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242803" y="5361432"/>
            <a:ext cx="1437640" cy="705485"/>
          </a:xfrm>
          <a:custGeom>
            <a:avLst/>
            <a:gdLst/>
            <a:ahLst/>
            <a:cxnLst/>
            <a:rect l="l" t="t" r="r" b="b"/>
            <a:pathLst>
              <a:path w="1437640" h="705485">
                <a:moveTo>
                  <a:pt x="0" y="0"/>
                </a:moveTo>
                <a:lnTo>
                  <a:pt x="1437131" y="0"/>
                </a:lnTo>
                <a:lnTo>
                  <a:pt x="1437131" y="573191"/>
                </a:lnTo>
                <a:lnTo>
                  <a:pt x="1334556" y="574759"/>
                </a:lnTo>
                <a:lnTo>
                  <a:pt x="1241682" y="579182"/>
                </a:lnTo>
                <a:lnTo>
                  <a:pt x="1157430" y="586040"/>
                </a:lnTo>
                <a:lnTo>
                  <a:pt x="1080723" y="594912"/>
                </a:lnTo>
                <a:lnTo>
                  <a:pt x="1010483" y="605377"/>
                </a:lnTo>
                <a:lnTo>
                  <a:pt x="945632" y="617014"/>
                </a:lnTo>
                <a:lnTo>
                  <a:pt x="885093" y="629404"/>
                </a:lnTo>
                <a:lnTo>
                  <a:pt x="827788" y="642125"/>
                </a:lnTo>
                <a:lnTo>
                  <a:pt x="772638" y="654756"/>
                </a:lnTo>
                <a:lnTo>
                  <a:pt x="718565" y="666878"/>
                </a:lnTo>
                <a:lnTo>
                  <a:pt x="664493" y="678069"/>
                </a:lnTo>
                <a:lnTo>
                  <a:pt x="609343" y="687908"/>
                </a:lnTo>
                <a:lnTo>
                  <a:pt x="552038" y="695976"/>
                </a:lnTo>
                <a:lnTo>
                  <a:pt x="491499" y="701851"/>
                </a:lnTo>
                <a:lnTo>
                  <a:pt x="426648" y="705113"/>
                </a:lnTo>
                <a:lnTo>
                  <a:pt x="356408" y="705341"/>
                </a:lnTo>
                <a:lnTo>
                  <a:pt x="279701" y="702114"/>
                </a:lnTo>
                <a:lnTo>
                  <a:pt x="195449" y="695012"/>
                </a:lnTo>
                <a:lnTo>
                  <a:pt x="102575" y="683614"/>
                </a:lnTo>
                <a:lnTo>
                  <a:pt x="0" y="667499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433304" y="5407152"/>
            <a:ext cx="1064513" cy="5676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586982" y="5525212"/>
            <a:ext cx="7518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41014" y="5619250"/>
            <a:ext cx="2445385" cy="190500"/>
          </a:xfrm>
          <a:custGeom>
            <a:avLst/>
            <a:gdLst/>
            <a:ahLst/>
            <a:cxnLst/>
            <a:rect l="l" t="t" r="r" b="b"/>
            <a:pathLst>
              <a:path w="2445385" h="190500">
                <a:moveTo>
                  <a:pt x="2422445" y="76151"/>
                </a:moveTo>
                <a:lnTo>
                  <a:pt x="2349886" y="76151"/>
                </a:lnTo>
                <a:lnTo>
                  <a:pt x="2350007" y="114251"/>
                </a:lnTo>
                <a:lnTo>
                  <a:pt x="2330933" y="114295"/>
                </a:lnTo>
                <a:lnTo>
                  <a:pt x="2331079" y="190499"/>
                </a:lnTo>
                <a:lnTo>
                  <a:pt x="2445136" y="94987"/>
                </a:lnTo>
                <a:lnTo>
                  <a:pt x="2422445" y="76151"/>
                </a:lnTo>
                <a:close/>
              </a:path>
              <a:path w="2445385" h="190500">
                <a:moveTo>
                  <a:pt x="2330860" y="76195"/>
                </a:moveTo>
                <a:lnTo>
                  <a:pt x="0" y="81591"/>
                </a:lnTo>
                <a:lnTo>
                  <a:pt x="0" y="119691"/>
                </a:lnTo>
                <a:lnTo>
                  <a:pt x="2330933" y="114295"/>
                </a:lnTo>
                <a:lnTo>
                  <a:pt x="2330860" y="76195"/>
                </a:lnTo>
                <a:close/>
              </a:path>
              <a:path w="2445385" h="190500">
                <a:moveTo>
                  <a:pt x="2349886" y="76151"/>
                </a:moveTo>
                <a:lnTo>
                  <a:pt x="2330860" y="76195"/>
                </a:lnTo>
                <a:lnTo>
                  <a:pt x="2330933" y="114295"/>
                </a:lnTo>
                <a:lnTo>
                  <a:pt x="2350007" y="114251"/>
                </a:lnTo>
                <a:lnTo>
                  <a:pt x="2349886" y="76151"/>
                </a:lnTo>
                <a:close/>
              </a:path>
              <a:path w="2445385" h="190500">
                <a:moveTo>
                  <a:pt x="2330714" y="0"/>
                </a:moveTo>
                <a:lnTo>
                  <a:pt x="2330860" y="76195"/>
                </a:lnTo>
                <a:lnTo>
                  <a:pt x="2422445" y="76151"/>
                </a:lnTo>
                <a:lnTo>
                  <a:pt x="2330714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97545" y="5624370"/>
            <a:ext cx="2445385" cy="190500"/>
          </a:xfrm>
          <a:custGeom>
            <a:avLst/>
            <a:gdLst/>
            <a:ahLst/>
            <a:cxnLst/>
            <a:rect l="l" t="t" r="r" b="b"/>
            <a:pathLst>
              <a:path w="2445384" h="190500">
                <a:moveTo>
                  <a:pt x="2331079" y="0"/>
                </a:moveTo>
                <a:lnTo>
                  <a:pt x="2330933" y="76189"/>
                </a:lnTo>
                <a:lnTo>
                  <a:pt x="2350007" y="76233"/>
                </a:lnTo>
                <a:lnTo>
                  <a:pt x="2349886" y="114333"/>
                </a:lnTo>
                <a:lnTo>
                  <a:pt x="2330860" y="114333"/>
                </a:lnTo>
                <a:lnTo>
                  <a:pt x="2330714" y="190499"/>
                </a:lnTo>
                <a:lnTo>
                  <a:pt x="2422472" y="114333"/>
                </a:lnTo>
                <a:lnTo>
                  <a:pt x="2349886" y="114333"/>
                </a:lnTo>
                <a:lnTo>
                  <a:pt x="2422525" y="114289"/>
                </a:lnTo>
                <a:lnTo>
                  <a:pt x="2445136" y="95521"/>
                </a:lnTo>
                <a:lnTo>
                  <a:pt x="2331079" y="0"/>
                </a:lnTo>
                <a:close/>
              </a:path>
              <a:path w="2445384" h="190500">
                <a:moveTo>
                  <a:pt x="2330933" y="76189"/>
                </a:moveTo>
                <a:lnTo>
                  <a:pt x="2330860" y="114289"/>
                </a:lnTo>
                <a:lnTo>
                  <a:pt x="2349886" y="114333"/>
                </a:lnTo>
                <a:lnTo>
                  <a:pt x="2350007" y="76233"/>
                </a:lnTo>
                <a:lnTo>
                  <a:pt x="2330933" y="76189"/>
                </a:lnTo>
                <a:close/>
              </a:path>
              <a:path w="2445384" h="190500">
                <a:moveTo>
                  <a:pt x="0" y="70817"/>
                </a:moveTo>
                <a:lnTo>
                  <a:pt x="0" y="108917"/>
                </a:lnTo>
                <a:lnTo>
                  <a:pt x="2330860" y="114289"/>
                </a:lnTo>
                <a:lnTo>
                  <a:pt x="2330933" y="76189"/>
                </a:lnTo>
                <a:lnTo>
                  <a:pt x="0" y="70817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177924" y="3383016"/>
            <a:ext cx="1841500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45" dirty="0">
                <a:solidFill>
                  <a:srgbClr val="001D3F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1D3F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1D3F"/>
                </a:solidFill>
                <a:latin typeface="Franklin Gothic Book"/>
                <a:cs typeface="Franklin Gothic Book"/>
              </a:rPr>
              <a:t>a</a:t>
            </a:r>
            <a:r>
              <a:rPr sz="2400" dirty="0">
                <a:solidFill>
                  <a:srgbClr val="001D3F"/>
                </a:solidFill>
                <a:latin typeface="Franklin Gothic Book"/>
                <a:cs typeface="Franklin Gothic Book"/>
              </a:rPr>
              <a:t>d</a:t>
            </a:r>
            <a:r>
              <a:rPr sz="2400" spc="-5" dirty="0">
                <a:solidFill>
                  <a:srgbClr val="001D3F"/>
                </a:solidFill>
                <a:latin typeface="Franklin Gothic Book"/>
                <a:cs typeface="Franklin Gothic Book"/>
              </a:rPr>
              <a:t>ition</a:t>
            </a:r>
            <a:r>
              <a:rPr sz="2400" spc="-10" dirty="0">
                <a:solidFill>
                  <a:srgbClr val="001D3F"/>
                </a:solidFill>
                <a:latin typeface="Franklin Gothic Book"/>
                <a:cs typeface="Franklin Gothic Book"/>
              </a:rPr>
              <a:t>al</a:t>
            </a:r>
            <a:r>
              <a:rPr sz="2400" spc="-35" dirty="0">
                <a:solidFill>
                  <a:srgbClr val="001D3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1D3F"/>
                </a:solidFill>
                <a:latin typeface="Franklin Gothic Book"/>
                <a:cs typeface="Franklin Gothic Book"/>
              </a:rPr>
              <a:t>M</a:t>
            </a:r>
            <a:r>
              <a:rPr sz="2400" spc="-15" dirty="0">
                <a:solidFill>
                  <a:srgbClr val="001D3F"/>
                </a:solidFill>
                <a:latin typeface="Franklin Gothic Book"/>
                <a:cs typeface="Franklin Gothic Book"/>
              </a:rPr>
              <a:t>L</a:t>
            </a:r>
            <a:endParaRPr sz="2400">
              <a:latin typeface="Franklin Gothic Book"/>
              <a:cs typeface="Franklin Gothic Book"/>
            </a:endParaRPr>
          </a:p>
          <a:p>
            <a:pPr marL="368935">
              <a:lnSpc>
                <a:spcPct val="100000"/>
              </a:lnSpc>
              <a:spcBef>
                <a:spcPts val="1985"/>
              </a:spcBef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38</a:t>
            </a:fld>
            <a:endParaRPr spc="-10" dirty="0"/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6409187" y="3991106"/>
            <a:ext cx="967105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ea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res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506212" y="3903730"/>
            <a:ext cx="98107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915">
              <a:lnSpc>
                <a:spcPct val="100000"/>
              </a:lnSpc>
            </a:pPr>
            <a:r>
              <a:rPr sz="2000" spc="-13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ra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ned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cl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ier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586982" y="3991106"/>
            <a:ext cx="75184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34160" y="5525212"/>
            <a:ext cx="576580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02456" y="5437490"/>
            <a:ext cx="981075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spc="-13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ined</a:t>
            </a:r>
            <a:endParaRPr sz="2000">
              <a:latin typeface="Franklin Gothic Book"/>
              <a:cs typeface="Franklin Gothic Book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cl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ier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182750" y="4892666"/>
            <a:ext cx="19050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001D3F"/>
                </a:solidFill>
                <a:latin typeface="Franklin Gothic Book"/>
                <a:cs typeface="Franklin Gothic Book"/>
              </a:rPr>
              <a:t>D</a:t>
            </a:r>
            <a:r>
              <a:rPr sz="2400" spc="-5" dirty="0">
                <a:solidFill>
                  <a:srgbClr val="001D3F"/>
                </a:solidFill>
                <a:latin typeface="Franklin Gothic Book"/>
                <a:cs typeface="Franklin Gothic Book"/>
              </a:rPr>
              <a:t>ee</a:t>
            </a:r>
            <a:r>
              <a:rPr sz="2400" dirty="0">
                <a:solidFill>
                  <a:srgbClr val="001D3F"/>
                </a:solidFill>
                <a:latin typeface="Franklin Gothic Book"/>
                <a:cs typeface="Franklin Gothic Book"/>
              </a:rPr>
              <a:t>p</a:t>
            </a:r>
            <a:r>
              <a:rPr sz="2400" spc="-25" dirty="0">
                <a:solidFill>
                  <a:srgbClr val="001D3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1D3F"/>
                </a:solidFill>
                <a:latin typeface="Franklin Gothic Book"/>
                <a:cs typeface="Franklin Gothic Book"/>
              </a:rPr>
              <a:t>Lea</a:t>
            </a:r>
            <a:r>
              <a:rPr sz="2400" dirty="0">
                <a:solidFill>
                  <a:srgbClr val="001D3F"/>
                </a:solidFill>
                <a:latin typeface="Franklin Gothic Book"/>
                <a:cs typeface="Franklin Gothic Book"/>
              </a:rPr>
              <a:t>rning</a:t>
            </a:r>
            <a:endParaRPr sz="24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dirty="0"/>
              <a:t>Non</a:t>
            </a:r>
            <a:r>
              <a:rPr spc="-5" dirty="0"/>
              <a:t>-</a:t>
            </a:r>
            <a:r>
              <a:rPr dirty="0"/>
              <a:t>l</a:t>
            </a:r>
            <a:r>
              <a:rPr spc="-10" dirty="0"/>
              <a:t>i</a:t>
            </a:r>
            <a:r>
              <a:rPr dirty="0"/>
              <a:t>near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dirty="0"/>
              <a:t>ct</a:t>
            </a:r>
            <a:r>
              <a:rPr spc="-15" dirty="0"/>
              <a:t>i</a:t>
            </a:r>
            <a:r>
              <a:rPr spc="-35" dirty="0"/>
              <a:t>v</a:t>
            </a:r>
            <a:r>
              <a:rPr dirty="0"/>
              <a:t>at</a:t>
            </a:r>
            <a:r>
              <a:rPr spc="-15" dirty="0"/>
              <a:t>i</a:t>
            </a:r>
            <a:r>
              <a:rPr dirty="0"/>
              <a:t>on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10" dirty="0"/>
              <a:t>F</a:t>
            </a:r>
            <a:r>
              <a:rPr dirty="0"/>
              <a:t>unct</a:t>
            </a:r>
            <a:r>
              <a:rPr spc="-15" dirty="0"/>
              <a:t>i</a:t>
            </a:r>
            <a:r>
              <a:rPr dirty="0"/>
              <a:t>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49959" y="1534410"/>
            <a:ext cx="872236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rem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the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k’s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ity</a:t>
            </a:r>
            <a:endParaRPr sz="2400">
              <a:latin typeface="Franklin Gothic Book"/>
              <a:cs typeface="Franklin Gothic Book"/>
            </a:endParaRPr>
          </a:p>
          <a:p>
            <a:pPr marL="10414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Microsoft Sans Serif"/>
              <a:buChar char="▪"/>
              <a:tabLst>
                <a:tab pos="10414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olution,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matr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x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multi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licat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summa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tio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are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linear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71472" y="2665476"/>
            <a:ext cx="3238500" cy="3507104"/>
          </a:xfrm>
          <a:custGeom>
            <a:avLst/>
            <a:gdLst/>
            <a:ahLst/>
            <a:cxnLst/>
            <a:rect l="l" t="t" r="r" b="b"/>
            <a:pathLst>
              <a:path w="3238500" h="3507104">
                <a:moveTo>
                  <a:pt x="0" y="3506723"/>
                </a:moveTo>
                <a:lnTo>
                  <a:pt x="3238499" y="3506723"/>
                </a:lnTo>
                <a:lnTo>
                  <a:pt x="3238499" y="0"/>
                </a:lnTo>
                <a:lnTo>
                  <a:pt x="0" y="0"/>
                </a:lnTo>
                <a:lnTo>
                  <a:pt x="0" y="350672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5772" y="4165091"/>
            <a:ext cx="3009900" cy="2007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91239" y="3508248"/>
            <a:ext cx="369570" cy="282575"/>
          </a:xfrm>
          <a:custGeom>
            <a:avLst/>
            <a:gdLst/>
            <a:ahLst/>
            <a:cxnLst/>
            <a:rect l="l" t="t" r="r" b="b"/>
            <a:pathLst>
              <a:path w="369569" h="282575">
                <a:moveTo>
                  <a:pt x="279798" y="0"/>
                </a:moveTo>
                <a:lnTo>
                  <a:pt x="280790" y="13227"/>
                </a:lnTo>
                <a:lnTo>
                  <a:pt x="292633" y="18804"/>
                </a:lnTo>
                <a:lnTo>
                  <a:pt x="303214" y="25889"/>
                </a:lnTo>
                <a:lnTo>
                  <a:pt x="327518" y="56335"/>
                </a:lnTo>
                <a:lnTo>
                  <a:pt x="341001" y="100591"/>
                </a:lnTo>
                <a:lnTo>
                  <a:pt x="344031" y="143729"/>
                </a:lnTo>
                <a:lnTo>
                  <a:pt x="343523" y="157538"/>
                </a:lnTo>
                <a:lnTo>
                  <a:pt x="337766" y="195599"/>
                </a:lnTo>
                <a:lnTo>
                  <a:pt x="317569" y="241418"/>
                </a:lnTo>
                <a:lnTo>
                  <a:pt x="276238" y="270875"/>
                </a:lnTo>
                <a:lnTo>
                  <a:pt x="290809" y="278871"/>
                </a:lnTo>
                <a:lnTo>
                  <a:pt x="332310" y="251182"/>
                </a:lnTo>
                <a:lnTo>
                  <a:pt x="353948" y="219258"/>
                </a:lnTo>
                <a:lnTo>
                  <a:pt x="366819" y="173834"/>
                </a:lnTo>
                <a:lnTo>
                  <a:pt x="369467" y="128046"/>
                </a:lnTo>
                <a:lnTo>
                  <a:pt x="368324" y="115261"/>
                </a:lnTo>
                <a:lnTo>
                  <a:pt x="355057" y="66894"/>
                </a:lnTo>
                <a:lnTo>
                  <a:pt x="334447" y="33057"/>
                </a:lnTo>
                <a:lnTo>
                  <a:pt x="304495" y="9493"/>
                </a:lnTo>
                <a:lnTo>
                  <a:pt x="292620" y="4123"/>
                </a:lnTo>
                <a:lnTo>
                  <a:pt x="279798" y="0"/>
                </a:lnTo>
                <a:close/>
              </a:path>
              <a:path w="369569" h="282575">
                <a:moveTo>
                  <a:pt x="89679" y="0"/>
                </a:moveTo>
                <a:lnTo>
                  <a:pt x="46580" y="22196"/>
                </a:lnTo>
                <a:lnTo>
                  <a:pt x="20475" y="53721"/>
                </a:lnTo>
                <a:lnTo>
                  <a:pt x="4926" y="95920"/>
                </a:lnTo>
                <a:lnTo>
                  <a:pt x="213" y="137786"/>
                </a:lnTo>
                <a:lnTo>
                  <a:pt x="0" y="154379"/>
                </a:lnTo>
                <a:lnTo>
                  <a:pt x="1141" y="167186"/>
                </a:lnTo>
                <a:lnTo>
                  <a:pt x="14382" y="215531"/>
                </a:lnTo>
                <a:lnTo>
                  <a:pt x="34968" y="249325"/>
                </a:lnTo>
                <a:lnTo>
                  <a:pt x="64979" y="272831"/>
                </a:lnTo>
                <a:lnTo>
                  <a:pt x="89679" y="282305"/>
                </a:lnTo>
                <a:lnTo>
                  <a:pt x="91420" y="270200"/>
                </a:lnTo>
                <a:lnTo>
                  <a:pt x="80857" y="265600"/>
                </a:lnTo>
                <a:lnTo>
                  <a:pt x="71095" y="259552"/>
                </a:lnTo>
                <a:lnTo>
                  <a:pt x="45463" y="230068"/>
                </a:lnTo>
                <a:lnTo>
                  <a:pt x="30901" y="193196"/>
                </a:lnTo>
                <a:lnTo>
                  <a:pt x="25766" y="153364"/>
                </a:lnTo>
                <a:lnTo>
                  <a:pt x="25425" y="138307"/>
                </a:lnTo>
                <a:lnTo>
                  <a:pt x="25831" y="124526"/>
                </a:lnTo>
                <a:lnTo>
                  <a:pt x="31472" y="86447"/>
                </a:lnTo>
                <a:lnTo>
                  <a:pt x="51923" y="40530"/>
                </a:lnTo>
                <a:lnTo>
                  <a:pt x="93739" y="11429"/>
                </a:lnTo>
                <a:lnTo>
                  <a:pt x="89679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4107" y="3649340"/>
            <a:ext cx="1010919" cy="0"/>
          </a:xfrm>
          <a:custGeom>
            <a:avLst/>
            <a:gdLst/>
            <a:ahLst/>
            <a:cxnLst/>
            <a:rect l="l" t="t" r="r" b="b"/>
            <a:pathLst>
              <a:path w="1010920">
                <a:moveTo>
                  <a:pt x="0" y="0"/>
                </a:moveTo>
                <a:lnTo>
                  <a:pt x="1010411" y="0"/>
                </a:lnTo>
              </a:path>
            </a:pathLst>
          </a:custGeom>
          <a:ln w="2108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71472" y="2665476"/>
            <a:ext cx="3238500" cy="3507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Sigmoid</a:t>
            </a:r>
            <a:endParaRPr sz="2400">
              <a:latin typeface="Franklin Gothic Book"/>
              <a:cs typeface="Franklin Gothic Book"/>
            </a:endParaRPr>
          </a:p>
          <a:p>
            <a:pPr marL="997585" algn="ctr">
              <a:lnSpc>
                <a:spcPts val="2345"/>
              </a:lnSpc>
              <a:spcBef>
                <a:spcPts val="1015"/>
              </a:spcBef>
            </a:pPr>
            <a:r>
              <a:rPr sz="2400" dirty="0">
                <a:solidFill>
                  <a:srgbClr val="00050D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614680">
              <a:lnSpc>
                <a:spcPts val="1710"/>
              </a:lnSpc>
              <a:tabLst>
                <a:tab pos="919480" algn="l"/>
                <a:tab pos="1300480" algn="l"/>
              </a:tabLst>
            </a:pPr>
            <a:r>
              <a:rPr sz="2400" dirty="0">
                <a:solidFill>
                  <a:srgbClr val="00050D"/>
                </a:solidFill>
                <a:latin typeface="Cambria Math"/>
                <a:cs typeface="Cambria Math"/>
              </a:rPr>
              <a:t>𝑓	𝑥	=</a:t>
            </a:r>
            <a:endParaRPr sz="2400">
              <a:latin typeface="Cambria Math"/>
              <a:cs typeface="Cambria Math"/>
            </a:endParaRPr>
          </a:p>
          <a:p>
            <a:pPr marL="978535" algn="ctr">
              <a:lnSpc>
                <a:spcPts val="2245"/>
              </a:lnSpc>
            </a:pPr>
            <a:r>
              <a:rPr sz="2400" dirty="0">
                <a:solidFill>
                  <a:srgbClr val="00050D"/>
                </a:solidFill>
                <a:latin typeface="Cambria Math"/>
                <a:cs typeface="Cambria Math"/>
              </a:rPr>
              <a:t>1 +</a:t>
            </a:r>
            <a:r>
              <a:rPr sz="2400" spc="-5" dirty="0">
                <a:solidFill>
                  <a:srgbClr val="00050D"/>
                </a:solidFill>
                <a:latin typeface="Cambria Math"/>
                <a:cs typeface="Cambria Math"/>
              </a:rPr>
              <a:t> </a:t>
            </a:r>
            <a:r>
              <a:rPr sz="2400" spc="125" dirty="0">
                <a:solidFill>
                  <a:srgbClr val="00050D"/>
                </a:solidFill>
                <a:latin typeface="Cambria Math"/>
                <a:cs typeface="Cambria Math"/>
              </a:rPr>
              <a:t>𝑒</a:t>
            </a:r>
            <a:r>
              <a:rPr sz="2625" spc="-67" baseline="22222" dirty="0">
                <a:solidFill>
                  <a:srgbClr val="00050D"/>
                </a:solidFill>
                <a:latin typeface="Cambria Math"/>
                <a:cs typeface="Cambria Math"/>
              </a:rPr>
              <a:t>−</a:t>
            </a:r>
            <a:r>
              <a:rPr sz="2625" spc="284" baseline="22222" dirty="0">
                <a:solidFill>
                  <a:srgbClr val="00050D"/>
                </a:solidFill>
                <a:latin typeface="Cambria Math"/>
                <a:cs typeface="Cambria Math"/>
              </a:rPr>
              <a:t>𝑥</a:t>
            </a:r>
            <a:endParaRPr sz="2625" baseline="22222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80119" y="2665476"/>
            <a:ext cx="3238500" cy="3507104"/>
          </a:xfrm>
          <a:custGeom>
            <a:avLst/>
            <a:gdLst/>
            <a:ahLst/>
            <a:cxnLst/>
            <a:rect l="l" t="t" r="r" b="b"/>
            <a:pathLst>
              <a:path w="3238500" h="3507104">
                <a:moveTo>
                  <a:pt x="0" y="3506723"/>
                </a:moveTo>
                <a:lnTo>
                  <a:pt x="3238499" y="3506723"/>
                </a:lnTo>
                <a:lnTo>
                  <a:pt x="3238499" y="0"/>
                </a:lnTo>
                <a:lnTo>
                  <a:pt x="0" y="0"/>
                </a:lnTo>
                <a:lnTo>
                  <a:pt x="0" y="350672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76191" y="3487673"/>
            <a:ext cx="369570" cy="282575"/>
          </a:xfrm>
          <a:custGeom>
            <a:avLst/>
            <a:gdLst/>
            <a:ahLst/>
            <a:cxnLst/>
            <a:rect l="l" t="t" r="r" b="b"/>
            <a:pathLst>
              <a:path w="369570" h="282575">
                <a:moveTo>
                  <a:pt x="279806" y="0"/>
                </a:moveTo>
                <a:lnTo>
                  <a:pt x="280849" y="13258"/>
                </a:lnTo>
                <a:lnTo>
                  <a:pt x="292682" y="18858"/>
                </a:lnTo>
                <a:lnTo>
                  <a:pt x="303254" y="25973"/>
                </a:lnTo>
                <a:lnTo>
                  <a:pt x="327545" y="56405"/>
                </a:lnTo>
                <a:lnTo>
                  <a:pt x="341010" y="100650"/>
                </a:lnTo>
                <a:lnTo>
                  <a:pt x="344031" y="143823"/>
                </a:lnTo>
                <a:lnTo>
                  <a:pt x="343519" y="157615"/>
                </a:lnTo>
                <a:lnTo>
                  <a:pt x="337751" y="195649"/>
                </a:lnTo>
                <a:lnTo>
                  <a:pt x="317518" y="241473"/>
                </a:lnTo>
                <a:lnTo>
                  <a:pt x="276117" y="270875"/>
                </a:lnTo>
                <a:lnTo>
                  <a:pt x="290753" y="278880"/>
                </a:lnTo>
                <a:lnTo>
                  <a:pt x="332278" y="251197"/>
                </a:lnTo>
                <a:lnTo>
                  <a:pt x="353942" y="219312"/>
                </a:lnTo>
                <a:lnTo>
                  <a:pt x="366824" y="173873"/>
                </a:lnTo>
                <a:lnTo>
                  <a:pt x="369470" y="128052"/>
                </a:lnTo>
                <a:lnTo>
                  <a:pt x="368315" y="115267"/>
                </a:lnTo>
                <a:lnTo>
                  <a:pt x="355011" y="66900"/>
                </a:lnTo>
                <a:lnTo>
                  <a:pt x="334450" y="33064"/>
                </a:lnTo>
                <a:lnTo>
                  <a:pt x="304504" y="9495"/>
                </a:lnTo>
                <a:lnTo>
                  <a:pt x="292628" y="4123"/>
                </a:lnTo>
                <a:lnTo>
                  <a:pt x="279806" y="0"/>
                </a:lnTo>
                <a:close/>
              </a:path>
              <a:path w="369570" h="282575">
                <a:moveTo>
                  <a:pt x="89671" y="0"/>
                </a:moveTo>
                <a:lnTo>
                  <a:pt x="46575" y="22195"/>
                </a:lnTo>
                <a:lnTo>
                  <a:pt x="20463" y="53717"/>
                </a:lnTo>
                <a:lnTo>
                  <a:pt x="4879" y="95916"/>
                </a:lnTo>
                <a:lnTo>
                  <a:pt x="208" y="137779"/>
                </a:lnTo>
                <a:lnTo>
                  <a:pt x="0" y="154372"/>
                </a:lnTo>
                <a:lnTo>
                  <a:pt x="1139" y="167196"/>
                </a:lnTo>
                <a:lnTo>
                  <a:pt x="14377" y="215586"/>
                </a:lnTo>
                <a:lnTo>
                  <a:pt x="34948" y="249314"/>
                </a:lnTo>
                <a:lnTo>
                  <a:pt x="76813" y="278188"/>
                </a:lnTo>
                <a:lnTo>
                  <a:pt x="89671" y="282305"/>
                </a:lnTo>
                <a:lnTo>
                  <a:pt x="91386" y="270228"/>
                </a:lnTo>
                <a:lnTo>
                  <a:pt x="80853" y="265631"/>
                </a:lnTo>
                <a:lnTo>
                  <a:pt x="71110" y="259585"/>
                </a:lnTo>
                <a:lnTo>
                  <a:pt x="45478" y="230089"/>
                </a:lnTo>
                <a:lnTo>
                  <a:pt x="30898" y="193205"/>
                </a:lnTo>
                <a:lnTo>
                  <a:pt x="25764" y="153375"/>
                </a:lnTo>
                <a:lnTo>
                  <a:pt x="25423" y="138321"/>
                </a:lnTo>
                <a:lnTo>
                  <a:pt x="25828" y="124538"/>
                </a:lnTo>
                <a:lnTo>
                  <a:pt x="31468" y="86455"/>
                </a:lnTo>
                <a:lnTo>
                  <a:pt x="51936" y="40587"/>
                </a:lnTo>
                <a:lnTo>
                  <a:pt x="93756" y="11429"/>
                </a:lnTo>
                <a:lnTo>
                  <a:pt x="89671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80119" y="2665476"/>
            <a:ext cx="3238500" cy="3507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algn="ctr">
              <a:lnSpc>
                <a:spcPct val="100000"/>
              </a:lnSpc>
            </a:pP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endParaRPr sz="24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304165" algn="l"/>
                <a:tab pos="687070" algn="l"/>
              </a:tabLst>
            </a:pPr>
            <a:r>
              <a:rPr sz="2400" dirty="0">
                <a:solidFill>
                  <a:srgbClr val="00050D"/>
                </a:solidFill>
                <a:latin typeface="Cambria Math"/>
                <a:cs typeface="Cambria Math"/>
              </a:rPr>
              <a:t>𝑓	𝑥	=</a:t>
            </a:r>
            <a:r>
              <a:rPr sz="2400" spc="125" dirty="0">
                <a:solidFill>
                  <a:srgbClr val="00050D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50D"/>
                </a:solidFill>
                <a:latin typeface="Cambria Math"/>
                <a:cs typeface="Cambria Math"/>
              </a:rPr>
              <a:t>max</a:t>
            </a:r>
            <a:r>
              <a:rPr sz="2400" spc="10" dirty="0">
                <a:solidFill>
                  <a:srgbClr val="00050D"/>
                </a:solidFill>
                <a:latin typeface="Cambria Math"/>
                <a:cs typeface="Cambria Math"/>
              </a:rPr>
              <a:t>(</a:t>
            </a:r>
            <a:r>
              <a:rPr sz="2400" dirty="0">
                <a:solidFill>
                  <a:srgbClr val="00050D"/>
                </a:solidFill>
                <a:latin typeface="Cambria Math"/>
                <a:cs typeface="Cambria Math"/>
              </a:rPr>
              <a:t>0,</a:t>
            </a:r>
            <a:r>
              <a:rPr sz="2400" spc="-145" dirty="0">
                <a:solidFill>
                  <a:srgbClr val="00050D"/>
                </a:solidFill>
                <a:latin typeface="Cambria Math"/>
                <a:cs typeface="Cambria Math"/>
              </a:rPr>
              <a:t> </a:t>
            </a:r>
            <a:r>
              <a:rPr sz="2400" spc="65" dirty="0">
                <a:solidFill>
                  <a:srgbClr val="00050D"/>
                </a:solidFill>
                <a:latin typeface="Cambria Math"/>
                <a:cs typeface="Cambria Math"/>
              </a:rPr>
              <a:t>𝑥</a:t>
            </a:r>
            <a:r>
              <a:rPr sz="2400" dirty="0">
                <a:solidFill>
                  <a:srgbClr val="00050D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883395" y="4297679"/>
            <a:ext cx="2631948" cy="18348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27319" y="2665476"/>
            <a:ext cx="3238500" cy="3507104"/>
          </a:xfrm>
          <a:custGeom>
            <a:avLst/>
            <a:gdLst/>
            <a:ahLst/>
            <a:cxnLst/>
            <a:rect l="l" t="t" r="r" b="b"/>
            <a:pathLst>
              <a:path w="3238500" h="3507104">
                <a:moveTo>
                  <a:pt x="0" y="3506723"/>
                </a:moveTo>
                <a:lnTo>
                  <a:pt x="3238499" y="3506723"/>
                </a:lnTo>
                <a:lnTo>
                  <a:pt x="3238499" y="0"/>
                </a:lnTo>
                <a:lnTo>
                  <a:pt x="0" y="0"/>
                </a:lnTo>
                <a:lnTo>
                  <a:pt x="0" y="3506723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14760" y="3522207"/>
            <a:ext cx="370205" cy="282575"/>
          </a:xfrm>
          <a:custGeom>
            <a:avLst/>
            <a:gdLst/>
            <a:ahLst/>
            <a:cxnLst/>
            <a:rect l="l" t="t" r="r" b="b"/>
            <a:pathLst>
              <a:path w="370204" h="282575">
                <a:moveTo>
                  <a:pt x="279653" y="0"/>
                </a:moveTo>
                <a:lnTo>
                  <a:pt x="280653" y="13189"/>
                </a:lnTo>
                <a:lnTo>
                  <a:pt x="292498" y="18768"/>
                </a:lnTo>
                <a:lnTo>
                  <a:pt x="303097" y="25859"/>
                </a:lnTo>
                <a:lnTo>
                  <a:pt x="327377" y="56310"/>
                </a:lnTo>
                <a:lnTo>
                  <a:pt x="340918" y="100583"/>
                </a:lnTo>
                <a:lnTo>
                  <a:pt x="343911" y="143693"/>
                </a:lnTo>
                <a:lnTo>
                  <a:pt x="343415" y="157473"/>
                </a:lnTo>
                <a:lnTo>
                  <a:pt x="337725" y="195560"/>
                </a:lnTo>
                <a:lnTo>
                  <a:pt x="317546" y="241388"/>
                </a:lnTo>
                <a:lnTo>
                  <a:pt x="276117" y="270784"/>
                </a:lnTo>
                <a:lnTo>
                  <a:pt x="291085" y="278712"/>
                </a:lnTo>
                <a:lnTo>
                  <a:pt x="332431" y="250893"/>
                </a:lnTo>
                <a:lnTo>
                  <a:pt x="354643" y="217539"/>
                </a:lnTo>
                <a:lnTo>
                  <a:pt x="368044" y="168918"/>
                </a:lnTo>
                <a:lnTo>
                  <a:pt x="369721" y="141172"/>
                </a:lnTo>
                <a:lnTo>
                  <a:pt x="369346" y="127984"/>
                </a:lnTo>
                <a:lnTo>
                  <a:pt x="359644" y="78664"/>
                </a:lnTo>
                <a:lnTo>
                  <a:pt x="342468" y="43297"/>
                </a:lnTo>
                <a:lnTo>
                  <a:pt x="315301" y="16079"/>
                </a:lnTo>
                <a:lnTo>
                  <a:pt x="292467" y="4116"/>
                </a:lnTo>
                <a:lnTo>
                  <a:pt x="279653" y="0"/>
                </a:lnTo>
                <a:close/>
              </a:path>
              <a:path w="370204" h="282575">
                <a:moveTo>
                  <a:pt x="89671" y="0"/>
                </a:moveTo>
                <a:lnTo>
                  <a:pt x="46531" y="22210"/>
                </a:lnTo>
                <a:lnTo>
                  <a:pt x="20351" y="53688"/>
                </a:lnTo>
                <a:lnTo>
                  <a:pt x="4867" y="95907"/>
                </a:lnTo>
                <a:lnTo>
                  <a:pt x="208" y="137775"/>
                </a:lnTo>
                <a:lnTo>
                  <a:pt x="0" y="154362"/>
                </a:lnTo>
                <a:lnTo>
                  <a:pt x="1139" y="167155"/>
                </a:lnTo>
                <a:lnTo>
                  <a:pt x="14377" y="215535"/>
                </a:lnTo>
                <a:lnTo>
                  <a:pt x="34956" y="249327"/>
                </a:lnTo>
                <a:lnTo>
                  <a:pt x="76819" y="278179"/>
                </a:lnTo>
                <a:lnTo>
                  <a:pt x="89671" y="282336"/>
                </a:lnTo>
                <a:lnTo>
                  <a:pt x="91445" y="270167"/>
                </a:lnTo>
                <a:lnTo>
                  <a:pt x="80885" y="265607"/>
                </a:lnTo>
                <a:lnTo>
                  <a:pt x="71107" y="259569"/>
                </a:lnTo>
                <a:lnTo>
                  <a:pt x="45433" y="230065"/>
                </a:lnTo>
                <a:lnTo>
                  <a:pt x="30899" y="193182"/>
                </a:lnTo>
                <a:lnTo>
                  <a:pt x="25764" y="153342"/>
                </a:lnTo>
                <a:lnTo>
                  <a:pt x="25423" y="138326"/>
                </a:lnTo>
                <a:lnTo>
                  <a:pt x="25829" y="124545"/>
                </a:lnTo>
                <a:lnTo>
                  <a:pt x="31463" y="86457"/>
                </a:lnTo>
                <a:lnTo>
                  <a:pt x="51860" y="40549"/>
                </a:lnTo>
                <a:lnTo>
                  <a:pt x="81376" y="16439"/>
                </a:lnTo>
                <a:lnTo>
                  <a:pt x="93725" y="11429"/>
                </a:lnTo>
                <a:lnTo>
                  <a:pt x="89671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09038" y="3663299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0"/>
                </a:moveTo>
                <a:lnTo>
                  <a:pt x="736091" y="0"/>
                </a:lnTo>
              </a:path>
            </a:pathLst>
          </a:custGeom>
          <a:ln w="2108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27319" y="2665476"/>
            <a:ext cx="3238500" cy="3507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4655">
              <a:lnSpc>
                <a:spcPct val="100000"/>
              </a:lnSpc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Hyper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olic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tange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2400">
              <a:latin typeface="Franklin Gothic Book"/>
              <a:cs typeface="Franklin Gothic Book"/>
            </a:endParaRPr>
          </a:p>
          <a:p>
            <a:pPr marL="1982470">
              <a:lnSpc>
                <a:spcPts val="2785"/>
              </a:lnSpc>
              <a:spcBef>
                <a:spcPts val="245"/>
              </a:spcBef>
            </a:pPr>
            <a:r>
              <a:rPr sz="3600" spc="172" baseline="-20833" dirty="0">
                <a:solidFill>
                  <a:srgbClr val="00050D"/>
                </a:solidFill>
                <a:latin typeface="Cambria Math"/>
                <a:cs typeface="Cambria Math"/>
              </a:rPr>
              <a:t>𝑒</a:t>
            </a:r>
            <a:r>
              <a:rPr sz="1750" spc="65" dirty="0">
                <a:solidFill>
                  <a:srgbClr val="00050D"/>
                </a:solidFill>
                <a:latin typeface="Cambria Math"/>
                <a:cs typeface="Cambria Math"/>
              </a:rPr>
              <a:t>2</a:t>
            </a:r>
            <a:r>
              <a:rPr sz="1750" spc="195" dirty="0">
                <a:solidFill>
                  <a:srgbClr val="00050D"/>
                </a:solidFill>
                <a:latin typeface="Cambria Math"/>
                <a:cs typeface="Cambria Math"/>
              </a:rPr>
              <a:t>𝑥</a:t>
            </a:r>
            <a:r>
              <a:rPr sz="1750" spc="-50" dirty="0">
                <a:solidFill>
                  <a:srgbClr val="00050D"/>
                </a:solidFill>
                <a:latin typeface="Cambria Math"/>
                <a:cs typeface="Cambria Math"/>
              </a:rPr>
              <a:t>−</a:t>
            </a:r>
            <a:r>
              <a:rPr sz="1750" spc="35" dirty="0">
                <a:solidFill>
                  <a:srgbClr val="00050D"/>
                </a:solidFill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  <a:p>
            <a:pPr marL="520700">
              <a:lnSpc>
                <a:spcPts val="1789"/>
              </a:lnSpc>
              <a:tabLst>
                <a:tab pos="1287145" algn="l"/>
                <a:tab pos="1670050" algn="l"/>
              </a:tabLst>
            </a:pPr>
            <a:r>
              <a:rPr sz="2400" dirty="0">
                <a:solidFill>
                  <a:srgbClr val="00050D"/>
                </a:solidFill>
                <a:latin typeface="Cambria Math"/>
                <a:cs typeface="Cambria Math"/>
              </a:rPr>
              <a:t>𝑡𝑎𝑛ℎ	𝑥	=</a:t>
            </a:r>
            <a:endParaRPr sz="2400">
              <a:latin typeface="Cambria Math"/>
              <a:cs typeface="Cambria Math"/>
            </a:endParaRPr>
          </a:p>
          <a:p>
            <a:pPr marL="1982470">
              <a:lnSpc>
                <a:spcPts val="1885"/>
              </a:lnSpc>
            </a:pPr>
            <a:r>
              <a:rPr sz="3600" spc="172" baseline="-16203" dirty="0">
                <a:solidFill>
                  <a:srgbClr val="00050D"/>
                </a:solidFill>
                <a:latin typeface="Cambria Math"/>
                <a:cs typeface="Cambria Math"/>
              </a:rPr>
              <a:t>𝑒</a:t>
            </a:r>
            <a:r>
              <a:rPr sz="1750" spc="55" dirty="0">
                <a:solidFill>
                  <a:srgbClr val="00050D"/>
                </a:solidFill>
                <a:latin typeface="Cambria Math"/>
                <a:cs typeface="Cambria Math"/>
              </a:rPr>
              <a:t>2</a:t>
            </a:r>
            <a:r>
              <a:rPr sz="1750" spc="175" dirty="0">
                <a:solidFill>
                  <a:srgbClr val="00050D"/>
                </a:solidFill>
                <a:latin typeface="Cambria Math"/>
                <a:cs typeface="Cambria Math"/>
              </a:rPr>
              <a:t>𝑥</a:t>
            </a:r>
            <a:r>
              <a:rPr sz="1750" spc="-45" dirty="0">
                <a:solidFill>
                  <a:srgbClr val="00050D"/>
                </a:solidFill>
                <a:latin typeface="Cambria Math"/>
                <a:cs typeface="Cambria Math"/>
              </a:rPr>
              <a:t>+</a:t>
            </a:r>
            <a:r>
              <a:rPr sz="1750" spc="35" dirty="0">
                <a:solidFill>
                  <a:srgbClr val="00050D"/>
                </a:solidFill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30596" y="4311396"/>
            <a:ext cx="2631947" cy="1821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fld id="{81D60167-4931-47E6-BA6A-407CBD079E47}" type="slidenum">
              <a:rPr spc="-10" dirty="0"/>
              <a:t>39</a:t>
            </a:fld>
            <a:endParaRPr spc="-10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2192000" cy="685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19125" algn="ctr">
              <a:lnSpc>
                <a:spcPct val="100000"/>
              </a:lnSpc>
            </a:pPr>
            <a:r>
              <a:rPr sz="900" dirty="0">
                <a:solidFill>
                  <a:srgbClr val="00050D"/>
                </a:solidFill>
                <a:latin typeface="Franklin Gothic Book"/>
                <a:cs typeface="Franklin Gothic Book"/>
              </a:rPr>
              <a:t>©</a:t>
            </a:r>
            <a:r>
              <a:rPr sz="9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201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9</a:t>
            </a:r>
            <a:r>
              <a:rPr sz="9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9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yol</a:t>
            </a:r>
            <a:r>
              <a:rPr sz="9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ab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endParaRPr sz="900">
              <a:latin typeface="Franklin Gothic Book"/>
              <a:cs typeface="Franklin Gothic Boo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0" y="6851903"/>
                </a:moveTo>
                <a:lnTo>
                  <a:pt x="12191999" y="6851903"/>
                </a:lnTo>
                <a:lnTo>
                  <a:pt x="12191999" y="0"/>
                </a:lnTo>
                <a:lnTo>
                  <a:pt x="0" y="0"/>
                </a:lnTo>
                <a:lnTo>
                  <a:pt x="0" y="6851903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0" y="6851903"/>
                </a:moveTo>
                <a:lnTo>
                  <a:pt x="12191999" y="6851903"/>
                </a:lnTo>
                <a:lnTo>
                  <a:pt x="12191999" y="0"/>
                </a:lnTo>
                <a:lnTo>
                  <a:pt x="0" y="0"/>
                </a:lnTo>
                <a:lnTo>
                  <a:pt x="0" y="685190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6851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69068" y="6396228"/>
            <a:ext cx="1363979" cy="301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90367" y="3288793"/>
            <a:ext cx="255524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Wha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s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a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Cat?</a:t>
            </a:r>
            <a:endParaRPr sz="32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dirty="0"/>
              <a:t>Non</a:t>
            </a:r>
            <a:r>
              <a:rPr spc="-5" dirty="0"/>
              <a:t>-</a:t>
            </a:r>
            <a:r>
              <a:rPr dirty="0"/>
              <a:t>l</a:t>
            </a:r>
            <a:r>
              <a:rPr spc="-10" dirty="0"/>
              <a:t>i</a:t>
            </a:r>
            <a:r>
              <a:rPr dirty="0"/>
              <a:t>near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30" dirty="0"/>
              <a:t>A</a:t>
            </a:r>
            <a:r>
              <a:rPr dirty="0"/>
              <a:t>ct</a:t>
            </a:r>
            <a:r>
              <a:rPr spc="-15" dirty="0"/>
              <a:t>i</a:t>
            </a:r>
            <a:r>
              <a:rPr spc="-35" dirty="0"/>
              <a:t>v</a:t>
            </a:r>
            <a:r>
              <a:rPr dirty="0"/>
              <a:t>at</a:t>
            </a:r>
            <a:r>
              <a:rPr spc="-15" dirty="0"/>
              <a:t>i</a:t>
            </a:r>
            <a:r>
              <a:rPr dirty="0"/>
              <a:t>on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10" dirty="0"/>
              <a:t>F</a:t>
            </a:r>
            <a:r>
              <a:rPr dirty="0"/>
              <a:t>unct</a:t>
            </a:r>
            <a:r>
              <a:rPr spc="-15" dirty="0"/>
              <a:t>i</a:t>
            </a:r>
            <a:r>
              <a:rPr dirty="0"/>
              <a:t>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04604" y="1731264"/>
            <a:ext cx="2343911" cy="3561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800" y="1741932"/>
            <a:ext cx="2342388" cy="3563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1472" y="1741932"/>
            <a:ext cx="2343911" cy="3557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8367" y="2555748"/>
            <a:ext cx="911351" cy="778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0267" y="2517648"/>
            <a:ext cx="988060" cy="855344"/>
          </a:xfrm>
          <a:custGeom>
            <a:avLst/>
            <a:gdLst/>
            <a:ahLst/>
            <a:cxnLst/>
            <a:rect l="l" t="t" r="r" b="b"/>
            <a:pathLst>
              <a:path w="988060" h="855345">
                <a:moveTo>
                  <a:pt x="0" y="854963"/>
                </a:moveTo>
                <a:lnTo>
                  <a:pt x="987551" y="854963"/>
                </a:lnTo>
                <a:lnTo>
                  <a:pt x="987551" y="0"/>
                </a:lnTo>
                <a:lnTo>
                  <a:pt x="0" y="0"/>
                </a:lnTo>
                <a:lnTo>
                  <a:pt x="0" y="854963"/>
                </a:lnTo>
                <a:close/>
              </a:path>
            </a:pathLst>
          </a:custGeom>
          <a:ln w="76199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15383" y="3436101"/>
            <a:ext cx="1423670" cy="173990"/>
          </a:xfrm>
          <a:custGeom>
            <a:avLst/>
            <a:gdLst/>
            <a:ahLst/>
            <a:cxnLst/>
            <a:rect l="l" t="t" r="r" b="b"/>
            <a:pathLst>
              <a:path w="1423670" h="173989">
                <a:moveTo>
                  <a:pt x="1250076" y="0"/>
                </a:moveTo>
                <a:lnTo>
                  <a:pt x="1249944" y="57854"/>
                </a:lnTo>
                <a:lnTo>
                  <a:pt x="1278879" y="57911"/>
                </a:lnTo>
                <a:lnTo>
                  <a:pt x="1278757" y="115823"/>
                </a:lnTo>
                <a:lnTo>
                  <a:pt x="1249812" y="115823"/>
                </a:lnTo>
                <a:lnTo>
                  <a:pt x="1249679" y="173735"/>
                </a:lnTo>
                <a:lnTo>
                  <a:pt x="1366116" y="115823"/>
                </a:lnTo>
                <a:lnTo>
                  <a:pt x="1278757" y="115823"/>
                </a:lnTo>
                <a:lnTo>
                  <a:pt x="1366231" y="115766"/>
                </a:lnTo>
                <a:lnTo>
                  <a:pt x="1423537" y="87264"/>
                </a:lnTo>
                <a:lnTo>
                  <a:pt x="1250076" y="0"/>
                </a:lnTo>
                <a:close/>
              </a:path>
              <a:path w="1423670" h="173989">
                <a:moveTo>
                  <a:pt x="1249944" y="57854"/>
                </a:moveTo>
                <a:lnTo>
                  <a:pt x="1249812" y="115766"/>
                </a:lnTo>
                <a:lnTo>
                  <a:pt x="1278757" y="115823"/>
                </a:lnTo>
                <a:lnTo>
                  <a:pt x="1278879" y="57911"/>
                </a:lnTo>
                <a:lnTo>
                  <a:pt x="1249944" y="57854"/>
                </a:lnTo>
                <a:close/>
              </a:path>
              <a:path w="1423670" h="173989">
                <a:moveTo>
                  <a:pt x="0" y="55382"/>
                </a:moveTo>
                <a:lnTo>
                  <a:pt x="0" y="113294"/>
                </a:lnTo>
                <a:lnTo>
                  <a:pt x="1249812" y="115766"/>
                </a:lnTo>
                <a:lnTo>
                  <a:pt x="1249944" y="57854"/>
                </a:lnTo>
                <a:lnTo>
                  <a:pt x="0" y="55382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80943" y="3427353"/>
            <a:ext cx="1424305" cy="173990"/>
          </a:xfrm>
          <a:custGeom>
            <a:avLst/>
            <a:gdLst/>
            <a:ahLst/>
            <a:cxnLst/>
            <a:rect l="l" t="t" r="r" b="b"/>
            <a:pathLst>
              <a:path w="1424304" h="173989">
                <a:moveTo>
                  <a:pt x="1367003" y="57637"/>
                </a:moveTo>
                <a:lnTo>
                  <a:pt x="1278879" y="57637"/>
                </a:lnTo>
                <a:lnTo>
                  <a:pt x="1279276" y="115549"/>
                </a:lnTo>
                <a:lnTo>
                  <a:pt x="1250340" y="115785"/>
                </a:lnTo>
                <a:lnTo>
                  <a:pt x="1250807" y="173735"/>
                </a:lnTo>
                <a:lnTo>
                  <a:pt x="1423781" y="85465"/>
                </a:lnTo>
                <a:lnTo>
                  <a:pt x="1367003" y="57637"/>
                </a:lnTo>
                <a:close/>
              </a:path>
              <a:path w="1424304" h="173989">
                <a:moveTo>
                  <a:pt x="1249872" y="57874"/>
                </a:moveTo>
                <a:lnTo>
                  <a:pt x="0" y="68061"/>
                </a:lnTo>
                <a:lnTo>
                  <a:pt x="487" y="125973"/>
                </a:lnTo>
                <a:lnTo>
                  <a:pt x="1250340" y="115785"/>
                </a:lnTo>
                <a:lnTo>
                  <a:pt x="1249872" y="57874"/>
                </a:lnTo>
                <a:close/>
              </a:path>
              <a:path w="1424304" h="173989">
                <a:moveTo>
                  <a:pt x="1278879" y="57637"/>
                </a:moveTo>
                <a:lnTo>
                  <a:pt x="1249872" y="57874"/>
                </a:lnTo>
                <a:lnTo>
                  <a:pt x="1250340" y="115785"/>
                </a:lnTo>
                <a:lnTo>
                  <a:pt x="1279276" y="115549"/>
                </a:lnTo>
                <a:lnTo>
                  <a:pt x="1278879" y="57637"/>
                </a:lnTo>
                <a:close/>
              </a:path>
              <a:path w="1424304" h="173989">
                <a:moveTo>
                  <a:pt x="1249405" y="0"/>
                </a:moveTo>
                <a:lnTo>
                  <a:pt x="1249872" y="57874"/>
                </a:lnTo>
                <a:lnTo>
                  <a:pt x="1367003" y="57637"/>
                </a:lnTo>
                <a:lnTo>
                  <a:pt x="1249405" y="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45811" y="3050403"/>
            <a:ext cx="69659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18477" y="6436407"/>
            <a:ext cx="1752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40</a:t>
            </a:r>
            <a:endParaRPr sz="1000">
              <a:latin typeface="Franklin Gothic Book"/>
              <a:cs typeface="Franklin Gothic Book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5" dirty="0"/>
              <a:t>Th</a:t>
            </a:r>
            <a:r>
              <a:rPr dirty="0"/>
              <a:t>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60" dirty="0"/>
              <a:t>P</a:t>
            </a:r>
            <a:r>
              <a:rPr dirty="0"/>
              <a:t>oo</a:t>
            </a:r>
            <a:r>
              <a:rPr spc="-15" dirty="0"/>
              <a:t>l</a:t>
            </a:r>
            <a:r>
              <a:rPr dirty="0"/>
              <a:t>ing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/>
              <a:t>Oper</a:t>
            </a:r>
            <a:r>
              <a:rPr spc="-15" dirty="0"/>
              <a:t>a</a:t>
            </a:r>
            <a:r>
              <a:rPr spc="-5" dirty="0"/>
              <a:t>ti</a:t>
            </a:r>
            <a:r>
              <a:rPr spc="-10" dirty="0"/>
              <a:t>o</a:t>
            </a:r>
            <a:r>
              <a:rPr dirty="0"/>
              <a:t>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49959" y="4287937"/>
            <a:ext cx="7301865" cy="1776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Used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red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ce</a:t>
            </a:r>
            <a:r>
              <a:rPr sz="24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dimensio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ality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5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Mos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common: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x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ooling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ts val="2735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Ma</a:t>
            </a:r>
            <a:r>
              <a:rPr sz="24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ariant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sm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all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ans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at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endParaRPr sz="2400">
              <a:latin typeface="Franklin Gothic Book"/>
              <a:cs typeface="Franklin Gothic Book"/>
            </a:endParaRPr>
          </a:p>
          <a:p>
            <a:pPr marL="355600">
              <a:lnSpc>
                <a:spcPts val="2735"/>
              </a:lnSpc>
            </a:pP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di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7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ion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r>
              <a:rPr sz="24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ranslations.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31635" y="2537460"/>
            <a:ext cx="2400300" cy="173990"/>
          </a:xfrm>
          <a:custGeom>
            <a:avLst/>
            <a:gdLst/>
            <a:ahLst/>
            <a:cxnLst/>
            <a:rect l="l" t="t" r="r" b="b"/>
            <a:pathLst>
              <a:path w="2400300" h="173989">
                <a:moveTo>
                  <a:pt x="2226563" y="0"/>
                </a:moveTo>
                <a:lnTo>
                  <a:pt x="2226563" y="173735"/>
                </a:lnTo>
                <a:lnTo>
                  <a:pt x="2342387" y="115823"/>
                </a:lnTo>
                <a:lnTo>
                  <a:pt x="2255519" y="115823"/>
                </a:lnTo>
                <a:lnTo>
                  <a:pt x="2255519" y="57911"/>
                </a:lnTo>
                <a:lnTo>
                  <a:pt x="2342387" y="57911"/>
                </a:lnTo>
                <a:lnTo>
                  <a:pt x="2226563" y="0"/>
                </a:lnTo>
                <a:close/>
              </a:path>
              <a:path w="2400300" h="173989">
                <a:moveTo>
                  <a:pt x="2226563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2226563" y="115823"/>
                </a:lnTo>
                <a:lnTo>
                  <a:pt x="2226563" y="57911"/>
                </a:lnTo>
                <a:close/>
              </a:path>
              <a:path w="2400300" h="173989">
                <a:moveTo>
                  <a:pt x="2342387" y="57911"/>
                </a:moveTo>
                <a:lnTo>
                  <a:pt x="2255519" y="57911"/>
                </a:lnTo>
                <a:lnTo>
                  <a:pt x="2255519" y="115823"/>
                </a:lnTo>
                <a:lnTo>
                  <a:pt x="2342387" y="115823"/>
                </a:lnTo>
                <a:lnTo>
                  <a:pt x="2400299" y="86867"/>
                </a:lnTo>
                <a:lnTo>
                  <a:pt x="2342387" y="57911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91483" y="2254622"/>
            <a:ext cx="160845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2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x2</a:t>
            </a:r>
            <a:r>
              <a:rPr sz="1800" spc="-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ax</a:t>
            </a:r>
            <a:r>
              <a:rPr sz="18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18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oo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1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18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41</a:t>
            </a:fld>
            <a:endParaRPr spc="-10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625098" y="1317609"/>
          <a:ext cx="2600306" cy="26003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0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138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12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20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30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FE69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0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FE6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9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8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12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2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FE69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0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FE6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107">
                <a:tc>
                  <a:txBody>
                    <a:bodyPr/>
                    <a:lstStyle/>
                    <a:p>
                      <a:pPr marL="161290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34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82BBFF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70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82BBFF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</a:pPr>
                      <a:r>
                        <a:rPr sz="2100" spc="-105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37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A8D18D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4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A8D1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10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100" spc="-35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1</a:t>
                      </a:r>
                      <a:r>
                        <a:rPr sz="2100" spc="-5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12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82BBFF"/>
                    </a:solidFill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</a:pPr>
                      <a:r>
                        <a:rPr sz="2100" spc="-7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1</a:t>
                      </a:r>
                      <a:r>
                        <a:rPr sz="2100" spc="-5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00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82BBFF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25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A8D18D"/>
                    </a:solidFill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12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A8D1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625707" y="1967748"/>
          <a:ext cx="1300092" cy="13000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1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9985"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20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</a:pPr>
                      <a:r>
                        <a:rPr sz="2100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30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FFE6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107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2100" spc="-35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1</a:t>
                      </a:r>
                      <a:r>
                        <a:rPr sz="2100" spc="-5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12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82BBFF"/>
                    </a:solidFill>
                  </a:tcPr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2100" spc="-105" dirty="0">
                          <a:solidFill>
                            <a:srgbClr val="00050D"/>
                          </a:solidFill>
                          <a:latin typeface="Franklin Gothic Book"/>
                          <a:cs typeface="Franklin Gothic Book"/>
                        </a:rPr>
                        <a:t>37</a:t>
                      </a:r>
                      <a:endParaRPr sz="2100">
                        <a:latin typeface="Franklin Gothic Book"/>
                        <a:cs typeface="Franklin Gothic Book"/>
                      </a:endParaRPr>
                    </a:p>
                  </a:txBody>
                  <a:tcPr marL="0" marR="0" marT="0" marB="0">
                    <a:lnL w="12700">
                      <a:solidFill>
                        <a:srgbClr val="00050D"/>
                      </a:solidFill>
                      <a:prstDash val="solid"/>
                    </a:lnL>
                    <a:lnR w="12700">
                      <a:solidFill>
                        <a:srgbClr val="00050D"/>
                      </a:solidFill>
                      <a:prstDash val="solid"/>
                    </a:lnR>
                    <a:lnT w="12700">
                      <a:solidFill>
                        <a:srgbClr val="00050D"/>
                      </a:solidFill>
                      <a:prstDash val="solid"/>
                    </a:lnT>
                    <a:lnB w="12700">
                      <a:solidFill>
                        <a:srgbClr val="00050D"/>
                      </a:solidFill>
                      <a:prstDash val="solid"/>
                    </a:lnB>
                    <a:solidFill>
                      <a:srgbClr val="A8D1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7696" y="4893564"/>
            <a:ext cx="364236" cy="554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1600" y="4887467"/>
            <a:ext cx="376555" cy="567055"/>
          </a:xfrm>
          <a:custGeom>
            <a:avLst/>
            <a:gdLst/>
            <a:ahLst/>
            <a:cxnLst/>
            <a:rect l="l" t="t" r="r" b="b"/>
            <a:pathLst>
              <a:path w="376554" h="567054">
                <a:moveTo>
                  <a:pt x="0" y="566927"/>
                </a:moveTo>
                <a:lnTo>
                  <a:pt x="376427" y="566927"/>
                </a:lnTo>
                <a:lnTo>
                  <a:pt x="376427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ln w="12191">
            <a:solidFill>
              <a:srgbClr val="0D3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40452" y="4837176"/>
            <a:ext cx="364236" cy="553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34355" y="4831079"/>
            <a:ext cx="376555" cy="565785"/>
          </a:xfrm>
          <a:custGeom>
            <a:avLst/>
            <a:gdLst/>
            <a:ahLst/>
            <a:cxnLst/>
            <a:rect l="l" t="t" r="r" b="b"/>
            <a:pathLst>
              <a:path w="376554" h="565785">
                <a:moveTo>
                  <a:pt x="0" y="565403"/>
                </a:moveTo>
                <a:lnTo>
                  <a:pt x="376427" y="565403"/>
                </a:lnTo>
                <a:lnTo>
                  <a:pt x="376427" y="0"/>
                </a:lnTo>
                <a:lnTo>
                  <a:pt x="0" y="0"/>
                </a:lnTo>
                <a:lnTo>
                  <a:pt x="0" y="565403"/>
                </a:lnTo>
                <a:close/>
              </a:path>
            </a:pathLst>
          </a:custGeom>
          <a:ln w="12191">
            <a:solidFill>
              <a:srgbClr val="0D3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93208" y="4783835"/>
            <a:ext cx="364236" cy="5547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87111" y="4777740"/>
            <a:ext cx="376555" cy="567055"/>
          </a:xfrm>
          <a:custGeom>
            <a:avLst/>
            <a:gdLst/>
            <a:ahLst/>
            <a:cxnLst/>
            <a:rect l="l" t="t" r="r" b="b"/>
            <a:pathLst>
              <a:path w="376554" h="567054">
                <a:moveTo>
                  <a:pt x="0" y="566927"/>
                </a:moveTo>
                <a:lnTo>
                  <a:pt x="376427" y="566927"/>
                </a:lnTo>
                <a:lnTo>
                  <a:pt x="376427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ln w="12191">
            <a:solidFill>
              <a:srgbClr val="0D3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5296" y="4727447"/>
            <a:ext cx="364236" cy="553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29200" y="4721352"/>
            <a:ext cx="376555" cy="565785"/>
          </a:xfrm>
          <a:custGeom>
            <a:avLst/>
            <a:gdLst/>
            <a:ahLst/>
            <a:cxnLst/>
            <a:rect l="l" t="t" r="r" b="b"/>
            <a:pathLst>
              <a:path w="376554" h="565785">
                <a:moveTo>
                  <a:pt x="0" y="565403"/>
                </a:moveTo>
                <a:lnTo>
                  <a:pt x="376427" y="565403"/>
                </a:lnTo>
                <a:lnTo>
                  <a:pt x="376427" y="0"/>
                </a:lnTo>
                <a:lnTo>
                  <a:pt x="0" y="0"/>
                </a:lnTo>
                <a:lnTo>
                  <a:pt x="0" y="565403"/>
                </a:lnTo>
                <a:close/>
              </a:path>
            </a:pathLst>
          </a:custGeom>
          <a:ln w="12191">
            <a:solidFill>
              <a:srgbClr val="0D3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50535" y="4727447"/>
            <a:ext cx="364236" cy="553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44439" y="4721352"/>
            <a:ext cx="376555" cy="565785"/>
          </a:xfrm>
          <a:custGeom>
            <a:avLst/>
            <a:gdLst/>
            <a:ahLst/>
            <a:cxnLst/>
            <a:rect l="l" t="t" r="r" b="b"/>
            <a:pathLst>
              <a:path w="376554" h="565785">
                <a:moveTo>
                  <a:pt x="0" y="565403"/>
                </a:moveTo>
                <a:lnTo>
                  <a:pt x="376427" y="565403"/>
                </a:lnTo>
                <a:lnTo>
                  <a:pt x="376427" y="0"/>
                </a:lnTo>
                <a:lnTo>
                  <a:pt x="0" y="0"/>
                </a:lnTo>
                <a:lnTo>
                  <a:pt x="0" y="565403"/>
                </a:lnTo>
                <a:close/>
              </a:path>
            </a:pathLst>
          </a:custGeom>
          <a:ln w="12191">
            <a:solidFill>
              <a:srgbClr val="0D3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01767" y="4669535"/>
            <a:ext cx="364236" cy="554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95671" y="4663440"/>
            <a:ext cx="376555" cy="567055"/>
          </a:xfrm>
          <a:custGeom>
            <a:avLst/>
            <a:gdLst/>
            <a:ahLst/>
            <a:cxnLst/>
            <a:rect l="l" t="t" r="r" b="b"/>
            <a:pathLst>
              <a:path w="376554" h="567054">
                <a:moveTo>
                  <a:pt x="0" y="566927"/>
                </a:moveTo>
                <a:lnTo>
                  <a:pt x="376427" y="566927"/>
                </a:lnTo>
                <a:lnTo>
                  <a:pt x="376427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ln w="12191">
            <a:solidFill>
              <a:srgbClr val="0D3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4523" y="4608576"/>
            <a:ext cx="364236" cy="553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48427" y="4602479"/>
            <a:ext cx="376555" cy="565785"/>
          </a:xfrm>
          <a:custGeom>
            <a:avLst/>
            <a:gdLst/>
            <a:ahLst/>
            <a:cxnLst/>
            <a:rect l="l" t="t" r="r" b="b"/>
            <a:pathLst>
              <a:path w="376554" h="565785">
                <a:moveTo>
                  <a:pt x="0" y="565403"/>
                </a:moveTo>
                <a:lnTo>
                  <a:pt x="376427" y="565403"/>
                </a:lnTo>
                <a:lnTo>
                  <a:pt x="376427" y="0"/>
                </a:lnTo>
                <a:lnTo>
                  <a:pt x="0" y="0"/>
                </a:lnTo>
                <a:lnTo>
                  <a:pt x="0" y="565403"/>
                </a:lnTo>
                <a:close/>
              </a:path>
            </a:pathLst>
          </a:custGeom>
          <a:ln w="12191">
            <a:solidFill>
              <a:srgbClr val="0D3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07279" y="4550664"/>
            <a:ext cx="364236" cy="554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01183" y="4544567"/>
            <a:ext cx="376555" cy="567055"/>
          </a:xfrm>
          <a:custGeom>
            <a:avLst/>
            <a:gdLst/>
            <a:ahLst/>
            <a:cxnLst/>
            <a:rect l="l" t="t" r="r" b="b"/>
            <a:pathLst>
              <a:path w="376554" h="567054">
                <a:moveTo>
                  <a:pt x="0" y="566927"/>
                </a:moveTo>
                <a:lnTo>
                  <a:pt x="376427" y="566927"/>
                </a:lnTo>
                <a:lnTo>
                  <a:pt x="376427" y="0"/>
                </a:lnTo>
                <a:lnTo>
                  <a:pt x="0" y="0"/>
                </a:lnTo>
                <a:lnTo>
                  <a:pt x="0" y="566927"/>
                </a:lnTo>
                <a:close/>
              </a:path>
            </a:pathLst>
          </a:custGeom>
          <a:ln w="12191">
            <a:solidFill>
              <a:srgbClr val="0D34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82084" y="3928871"/>
            <a:ext cx="723900" cy="1100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75988" y="3922776"/>
            <a:ext cx="736600" cy="1112520"/>
          </a:xfrm>
          <a:custGeom>
            <a:avLst/>
            <a:gdLst/>
            <a:ahLst/>
            <a:cxnLst/>
            <a:rect l="l" t="t" r="r" b="b"/>
            <a:pathLst>
              <a:path w="736600" h="1112520">
                <a:moveTo>
                  <a:pt x="0" y="1112519"/>
                </a:moveTo>
                <a:lnTo>
                  <a:pt x="736091" y="1112519"/>
                </a:lnTo>
                <a:lnTo>
                  <a:pt x="736091" y="0"/>
                </a:lnTo>
                <a:lnTo>
                  <a:pt x="0" y="0"/>
                </a:lnTo>
                <a:lnTo>
                  <a:pt x="0" y="1112519"/>
                </a:lnTo>
                <a:close/>
              </a:path>
            </a:pathLst>
          </a:custGeom>
          <a:ln w="1219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33315" y="3870959"/>
            <a:ext cx="725424" cy="11018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27220" y="3864864"/>
            <a:ext cx="737870" cy="1114425"/>
          </a:xfrm>
          <a:custGeom>
            <a:avLst/>
            <a:gdLst/>
            <a:ahLst/>
            <a:cxnLst/>
            <a:rect l="l" t="t" r="r" b="b"/>
            <a:pathLst>
              <a:path w="737870" h="1114425">
                <a:moveTo>
                  <a:pt x="0" y="1114043"/>
                </a:moveTo>
                <a:lnTo>
                  <a:pt x="737615" y="1114043"/>
                </a:lnTo>
                <a:lnTo>
                  <a:pt x="737615" y="0"/>
                </a:lnTo>
                <a:lnTo>
                  <a:pt x="0" y="0"/>
                </a:lnTo>
                <a:lnTo>
                  <a:pt x="0" y="1114043"/>
                </a:lnTo>
                <a:close/>
              </a:path>
            </a:pathLst>
          </a:custGeom>
          <a:ln w="1219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6071" y="3819144"/>
            <a:ext cx="723900" cy="1100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79976" y="3813047"/>
            <a:ext cx="736600" cy="1112520"/>
          </a:xfrm>
          <a:custGeom>
            <a:avLst/>
            <a:gdLst/>
            <a:ahLst/>
            <a:cxnLst/>
            <a:rect l="l" t="t" r="r" b="b"/>
            <a:pathLst>
              <a:path w="736600" h="1112520">
                <a:moveTo>
                  <a:pt x="0" y="1112519"/>
                </a:moveTo>
                <a:lnTo>
                  <a:pt x="736091" y="1112519"/>
                </a:lnTo>
                <a:lnTo>
                  <a:pt x="736091" y="0"/>
                </a:lnTo>
                <a:lnTo>
                  <a:pt x="0" y="0"/>
                </a:lnTo>
                <a:lnTo>
                  <a:pt x="0" y="1112519"/>
                </a:lnTo>
                <a:close/>
              </a:path>
            </a:pathLst>
          </a:custGeom>
          <a:ln w="1219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29684" y="3762755"/>
            <a:ext cx="723900" cy="1100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23588" y="3756660"/>
            <a:ext cx="736600" cy="1112520"/>
          </a:xfrm>
          <a:custGeom>
            <a:avLst/>
            <a:gdLst/>
            <a:ahLst/>
            <a:cxnLst/>
            <a:rect l="l" t="t" r="r" b="b"/>
            <a:pathLst>
              <a:path w="736600" h="1112520">
                <a:moveTo>
                  <a:pt x="0" y="1112519"/>
                </a:moveTo>
                <a:lnTo>
                  <a:pt x="736091" y="1112519"/>
                </a:lnTo>
                <a:lnTo>
                  <a:pt x="736091" y="0"/>
                </a:lnTo>
                <a:lnTo>
                  <a:pt x="0" y="0"/>
                </a:lnTo>
                <a:lnTo>
                  <a:pt x="0" y="1112519"/>
                </a:lnTo>
                <a:close/>
              </a:path>
            </a:pathLst>
          </a:custGeom>
          <a:ln w="1219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43400" y="3762755"/>
            <a:ext cx="723900" cy="1100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37303" y="3756660"/>
            <a:ext cx="736600" cy="1112520"/>
          </a:xfrm>
          <a:custGeom>
            <a:avLst/>
            <a:gdLst/>
            <a:ahLst/>
            <a:cxnLst/>
            <a:rect l="l" t="t" r="r" b="b"/>
            <a:pathLst>
              <a:path w="736600" h="1112520">
                <a:moveTo>
                  <a:pt x="0" y="1112519"/>
                </a:moveTo>
                <a:lnTo>
                  <a:pt x="736091" y="1112519"/>
                </a:lnTo>
                <a:lnTo>
                  <a:pt x="736091" y="0"/>
                </a:lnTo>
                <a:lnTo>
                  <a:pt x="0" y="0"/>
                </a:lnTo>
                <a:lnTo>
                  <a:pt x="0" y="1112519"/>
                </a:lnTo>
                <a:close/>
              </a:path>
            </a:pathLst>
          </a:custGeom>
          <a:ln w="1219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96155" y="3704844"/>
            <a:ext cx="723900" cy="1100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90059" y="3698748"/>
            <a:ext cx="736600" cy="1112520"/>
          </a:xfrm>
          <a:custGeom>
            <a:avLst/>
            <a:gdLst/>
            <a:ahLst/>
            <a:cxnLst/>
            <a:rect l="l" t="t" r="r" b="b"/>
            <a:pathLst>
              <a:path w="736600" h="1112520">
                <a:moveTo>
                  <a:pt x="0" y="1112519"/>
                </a:moveTo>
                <a:lnTo>
                  <a:pt x="736091" y="1112519"/>
                </a:lnTo>
                <a:lnTo>
                  <a:pt x="736091" y="0"/>
                </a:lnTo>
                <a:lnTo>
                  <a:pt x="0" y="0"/>
                </a:lnTo>
                <a:lnTo>
                  <a:pt x="0" y="1112519"/>
                </a:lnTo>
                <a:close/>
              </a:path>
            </a:pathLst>
          </a:custGeom>
          <a:ln w="1219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48911" y="3653028"/>
            <a:ext cx="723900" cy="1100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42815" y="3646932"/>
            <a:ext cx="736600" cy="1112520"/>
          </a:xfrm>
          <a:custGeom>
            <a:avLst/>
            <a:gdLst/>
            <a:ahLst/>
            <a:cxnLst/>
            <a:rect l="l" t="t" r="r" b="b"/>
            <a:pathLst>
              <a:path w="736600" h="1112520">
                <a:moveTo>
                  <a:pt x="0" y="1112519"/>
                </a:moveTo>
                <a:lnTo>
                  <a:pt x="736091" y="1112519"/>
                </a:lnTo>
                <a:lnTo>
                  <a:pt x="736091" y="0"/>
                </a:lnTo>
                <a:lnTo>
                  <a:pt x="0" y="0"/>
                </a:lnTo>
                <a:lnTo>
                  <a:pt x="0" y="1112519"/>
                </a:lnTo>
                <a:close/>
              </a:path>
            </a:pathLst>
          </a:custGeom>
          <a:ln w="1219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00144" y="3595115"/>
            <a:ext cx="723900" cy="1101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94047" y="3589020"/>
            <a:ext cx="736600" cy="1114425"/>
          </a:xfrm>
          <a:custGeom>
            <a:avLst/>
            <a:gdLst/>
            <a:ahLst/>
            <a:cxnLst/>
            <a:rect l="l" t="t" r="r" b="b"/>
            <a:pathLst>
              <a:path w="736600" h="1114425">
                <a:moveTo>
                  <a:pt x="0" y="1114043"/>
                </a:moveTo>
                <a:lnTo>
                  <a:pt x="736091" y="1114043"/>
                </a:lnTo>
                <a:lnTo>
                  <a:pt x="736091" y="0"/>
                </a:lnTo>
                <a:lnTo>
                  <a:pt x="0" y="0"/>
                </a:lnTo>
                <a:lnTo>
                  <a:pt x="0" y="1114043"/>
                </a:lnTo>
                <a:close/>
              </a:path>
            </a:pathLst>
          </a:custGeom>
          <a:ln w="12191">
            <a:solidFill>
              <a:srgbClr val="003F8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949959" y="223910"/>
            <a:ext cx="526034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Putt</a:t>
            </a:r>
            <a:r>
              <a:rPr sz="3200" spc="-1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i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ng</a:t>
            </a:r>
            <a:r>
              <a:rPr sz="32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a</a:t>
            </a:r>
            <a:r>
              <a:rPr sz="3200" spc="-1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l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l</a:t>
            </a:r>
            <a:r>
              <a:rPr sz="32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spc="-6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t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og</a:t>
            </a:r>
            <a:r>
              <a:rPr sz="3200" spc="-3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e</a:t>
            </a: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ther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422903" y="2403348"/>
            <a:ext cx="1443227" cy="2194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16808" y="2397252"/>
            <a:ext cx="1455420" cy="2207260"/>
          </a:xfrm>
          <a:custGeom>
            <a:avLst/>
            <a:gdLst/>
            <a:ahLst/>
            <a:cxnLst/>
            <a:rect l="l" t="t" r="r" b="b"/>
            <a:pathLst>
              <a:path w="1455420" h="2207260">
                <a:moveTo>
                  <a:pt x="0" y="2206751"/>
                </a:moveTo>
                <a:lnTo>
                  <a:pt x="1455419" y="2206751"/>
                </a:lnTo>
                <a:lnTo>
                  <a:pt x="1455419" y="0"/>
                </a:lnTo>
                <a:lnTo>
                  <a:pt x="0" y="0"/>
                </a:lnTo>
                <a:lnTo>
                  <a:pt x="0" y="2206751"/>
                </a:lnTo>
                <a:close/>
              </a:path>
            </a:pathLst>
          </a:custGeom>
          <a:ln w="12191">
            <a:solidFill>
              <a:srgbClr val="5A8B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55847" y="2327148"/>
            <a:ext cx="1443227" cy="2194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49751" y="2321052"/>
            <a:ext cx="1455420" cy="2207260"/>
          </a:xfrm>
          <a:custGeom>
            <a:avLst/>
            <a:gdLst/>
            <a:ahLst/>
            <a:cxnLst/>
            <a:rect l="l" t="t" r="r" b="b"/>
            <a:pathLst>
              <a:path w="1455420" h="2207260">
                <a:moveTo>
                  <a:pt x="0" y="2206751"/>
                </a:moveTo>
                <a:lnTo>
                  <a:pt x="1455419" y="2206751"/>
                </a:lnTo>
                <a:lnTo>
                  <a:pt x="1455419" y="0"/>
                </a:lnTo>
                <a:lnTo>
                  <a:pt x="0" y="0"/>
                </a:lnTo>
                <a:lnTo>
                  <a:pt x="0" y="2206751"/>
                </a:lnTo>
                <a:close/>
              </a:path>
            </a:pathLst>
          </a:custGeom>
          <a:ln w="12191">
            <a:solidFill>
              <a:srgbClr val="5A8B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88791" y="2255520"/>
            <a:ext cx="1444752" cy="2194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82695" y="2249424"/>
            <a:ext cx="1457325" cy="2207260"/>
          </a:xfrm>
          <a:custGeom>
            <a:avLst/>
            <a:gdLst/>
            <a:ahLst/>
            <a:cxnLst/>
            <a:rect l="l" t="t" r="r" b="b"/>
            <a:pathLst>
              <a:path w="1457325" h="2207260">
                <a:moveTo>
                  <a:pt x="0" y="2206751"/>
                </a:moveTo>
                <a:lnTo>
                  <a:pt x="1456943" y="2206751"/>
                </a:lnTo>
                <a:lnTo>
                  <a:pt x="1456943" y="0"/>
                </a:lnTo>
                <a:lnTo>
                  <a:pt x="0" y="0"/>
                </a:lnTo>
                <a:lnTo>
                  <a:pt x="0" y="2206751"/>
                </a:lnTo>
                <a:close/>
              </a:path>
            </a:pathLst>
          </a:custGeom>
          <a:ln w="12191">
            <a:solidFill>
              <a:srgbClr val="5A8B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23260" y="2179320"/>
            <a:ext cx="1443228" cy="2194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17163" y="2173224"/>
            <a:ext cx="1455420" cy="2207260"/>
          </a:xfrm>
          <a:custGeom>
            <a:avLst/>
            <a:gdLst/>
            <a:ahLst/>
            <a:cxnLst/>
            <a:rect l="l" t="t" r="r" b="b"/>
            <a:pathLst>
              <a:path w="1455420" h="2207260">
                <a:moveTo>
                  <a:pt x="0" y="2206751"/>
                </a:moveTo>
                <a:lnTo>
                  <a:pt x="1455419" y="2206751"/>
                </a:lnTo>
                <a:lnTo>
                  <a:pt x="1455419" y="0"/>
                </a:lnTo>
                <a:lnTo>
                  <a:pt x="0" y="0"/>
                </a:lnTo>
                <a:lnTo>
                  <a:pt x="0" y="2206751"/>
                </a:lnTo>
                <a:close/>
              </a:path>
            </a:pathLst>
          </a:custGeom>
          <a:ln w="12191">
            <a:solidFill>
              <a:srgbClr val="5A8B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36976" y="2179320"/>
            <a:ext cx="1443227" cy="2194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30879" y="2173224"/>
            <a:ext cx="1455420" cy="2207260"/>
          </a:xfrm>
          <a:custGeom>
            <a:avLst/>
            <a:gdLst/>
            <a:ahLst/>
            <a:cxnLst/>
            <a:rect l="l" t="t" r="r" b="b"/>
            <a:pathLst>
              <a:path w="1455420" h="2207260">
                <a:moveTo>
                  <a:pt x="0" y="2206751"/>
                </a:moveTo>
                <a:lnTo>
                  <a:pt x="1455419" y="2206751"/>
                </a:lnTo>
                <a:lnTo>
                  <a:pt x="1455419" y="0"/>
                </a:lnTo>
                <a:lnTo>
                  <a:pt x="0" y="0"/>
                </a:lnTo>
                <a:lnTo>
                  <a:pt x="0" y="2206751"/>
                </a:lnTo>
                <a:close/>
              </a:path>
            </a:pathLst>
          </a:custGeom>
          <a:ln w="12191">
            <a:solidFill>
              <a:srgbClr val="5A8B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69920" y="2103120"/>
            <a:ext cx="1443228" cy="2194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163823" y="2097024"/>
            <a:ext cx="1455420" cy="2207260"/>
          </a:xfrm>
          <a:custGeom>
            <a:avLst/>
            <a:gdLst/>
            <a:ahLst/>
            <a:cxnLst/>
            <a:rect l="l" t="t" r="r" b="b"/>
            <a:pathLst>
              <a:path w="1455420" h="2207260">
                <a:moveTo>
                  <a:pt x="0" y="2206751"/>
                </a:moveTo>
                <a:lnTo>
                  <a:pt x="1455419" y="2206751"/>
                </a:lnTo>
                <a:lnTo>
                  <a:pt x="1455419" y="0"/>
                </a:lnTo>
                <a:lnTo>
                  <a:pt x="0" y="0"/>
                </a:lnTo>
                <a:lnTo>
                  <a:pt x="0" y="2206751"/>
                </a:lnTo>
                <a:close/>
              </a:path>
            </a:pathLst>
          </a:custGeom>
          <a:ln w="12191">
            <a:solidFill>
              <a:srgbClr val="5A8B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04388" y="2031492"/>
            <a:ext cx="1443227" cy="2194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98291" y="2025396"/>
            <a:ext cx="1455420" cy="2207260"/>
          </a:xfrm>
          <a:custGeom>
            <a:avLst/>
            <a:gdLst/>
            <a:ahLst/>
            <a:cxnLst/>
            <a:rect l="l" t="t" r="r" b="b"/>
            <a:pathLst>
              <a:path w="1455420" h="2207260">
                <a:moveTo>
                  <a:pt x="0" y="2206751"/>
                </a:moveTo>
                <a:lnTo>
                  <a:pt x="1455419" y="2206751"/>
                </a:lnTo>
                <a:lnTo>
                  <a:pt x="1455419" y="0"/>
                </a:lnTo>
                <a:lnTo>
                  <a:pt x="0" y="0"/>
                </a:lnTo>
                <a:lnTo>
                  <a:pt x="0" y="2206751"/>
                </a:lnTo>
                <a:close/>
              </a:path>
            </a:pathLst>
          </a:custGeom>
          <a:ln w="12191">
            <a:solidFill>
              <a:srgbClr val="5A8B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37332" y="1955292"/>
            <a:ext cx="1443228" cy="2194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31235" y="1949196"/>
            <a:ext cx="1455420" cy="2207260"/>
          </a:xfrm>
          <a:custGeom>
            <a:avLst/>
            <a:gdLst/>
            <a:ahLst/>
            <a:cxnLst/>
            <a:rect l="l" t="t" r="r" b="b"/>
            <a:pathLst>
              <a:path w="1455420" h="2207260">
                <a:moveTo>
                  <a:pt x="0" y="2206751"/>
                </a:moveTo>
                <a:lnTo>
                  <a:pt x="1455419" y="2206751"/>
                </a:lnTo>
                <a:lnTo>
                  <a:pt x="1455419" y="0"/>
                </a:lnTo>
                <a:lnTo>
                  <a:pt x="0" y="0"/>
                </a:lnTo>
                <a:lnTo>
                  <a:pt x="0" y="2206751"/>
                </a:lnTo>
                <a:close/>
              </a:path>
            </a:pathLst>
          </a:custGeom>
          <a:ln w="12191">
            <a:solidFill>
              <a:srgbClr val="5A8B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95372" y="1633727"/>
            <a:ext cx="1446276" cy="21960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93264" y="1528572"/>
            <a:ext cx="1446276" cy="21960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18588" y="1481327"/>
            <a:ext cx="1446276" cy="21945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70002" y="5392673"/>
            <a:ext cx="3378835" cy="276225"/>
          </a:xfrm>
          <a:custGeom>
            <a:avLst/>
            <a:gdLst/>
            <a:ahLst/>
            <a:cxnLst/>
            <a:rect l="l" t="t" r="r" b="b"/>
            <a:pathLst>
              <a:path w="3378835" h="276225">
                <a:moveTo>
                  <a:pt x="3378703" y="0"/>
                </a:moveTo>
                <a:lnTo>
                  <a:pt x="3377740" y="39803"/>
                </a:lnTo>
                <a:lnTo>
                  <a:pt x="3373123" y="90596"/>
                </a:lnTo>
                <a:lnTo>
                  <a:pt x="3362513" y="132911"/>
                </a:lnTo>
                <a:lnTo>
                  <a:pt x="1712605" y="139445"/>
                </a:lnTo>
                <a:lnTo>
                  <a:pt x="1709211" y="140922"/>
                </a:lnTo>
                <a:lnTo>
                  <a:pt x="1695210" y="186368"/>
                </a:lnTo>
                <a:lnTo>
                  <a:pt x="1690440" y="236590"/>
                </a:lnTo>
                <a:lnTo>
                  <a:pt x="1689353" y="276165"/>
                </a:lnTo>
                <a:lnTo>
                  <a:pt x="1689096" y="256094"/>
                </a:lnTo>
                <a:lnTo>
                  <a:pt x="1685549" y="201788"/>
                </a:lnTo>
                <a:lnTo>
                  <a:pt x="1678618" y="161240"/>
                </a:lnTo>
                <a:lnTo>
                  <a:pt x="23236" y="139445"/>
                </a:lnTo>
                <a:lnTo>
                  <a:pt x="19844" y="137967"/>
                </a:lnTo>
                <a:lnTo>
                  <a:pt x="5852" y="92502"/>
                </a:lnTo>
                <a:lnTo>
                  <a:pt x="1085" y="42280"/>
                </a:lnTo>
                <a:lnTo>
                  <a:pt x="310" y="22969"/>
                </a:lnTo>
                <a:lnTo>
                  <a:pt x="0" y="2720"/>
                </a:lnTo>
              </a:path>
            </a:pathLst>
          </a:custGeom>
          <a:ln w="1981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48705" y="5114544"/>
            <a:ext cx="1629410" cy="114300"/>
          </a:xfrm>
          <a:custGeom>
            <a:avLst/>
            <a:gdLst/>
            <a:ahLst/>
            <a:cxnLst/>
            <a:rect l="l" t="t" r="r" b="b"/>
            <a:pathLst>
              <a:path w="1629409" h="114300">
                <a:moveTo>
                  <a:pt x="1514734" y="0"/>
                </a:moveTo>
                <a:lnTo>
                  <a:pt x="1514734" y="114299"/>
                </a:lnTo>
                <a:lnTo>
                  <a:pt x="1590934" y="76199"/>
                </a:lnTo>
                <a:lnTo>
                  <a:pt x="1533774" y="76199"/>
                </a:lnTo>
                <a:lnTo>
                  <a:pt x="1533774" y="38099"/>
                </a:lnTo>
                <a:lnTo>
                  <a:pt x="1590934" y="38099"/>
                </a:lnTo>
                <a:lnTo>
                  <a:pt x="1514734" y="0"/>
                </a:lnTo>
                <a:close/>
              </a:path>
              <a:path w="1629409" h="114300">
                <a:moveTo>
                  <a:pt x="1514734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1514734" y="76199"/>
                </a:lnTo>
                <a:lnTo>
                  <a:pt x="1514734" y="38099"/>
                </a:lnTo>
                <a:close/>
              </a:path>
              <a:path w="1629409" h="114300">
                <a:moveTo>
                  <a:pt x="1590934" y="38099"/>
                </a:moveTo>
                <a:lnTo>
                  <a:pt x="1533774" y="38099"/>
                </a:lnTo>
                <a:lnTo>
                  <a:pt x="1533774" y="76199"/>
                </a:lnTo>
                <a:lnTo>
                  <a:pt x="1590934" y="76199"/>
                </a:lnTo>
                <a:lnTo>
                  <a:pt x="1629034" y="57149"/>
                </a:lnTo>
                <a:lnTo>
                  <a:pt x="1590934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363967" y="2202180"/>
            <a:ext cx="147955" cy="3234055"/>
          </a:xfrm>
          <a:custGeom>
            <a:avLst/>
            <a:gdLst/>
            <a:ahLst/>
            <a:cxnLst/>
            <a:rect l="l" t="t" r="r" b="b"/>
            <a:pathLst>
              <a:path w="147954" h="3234054">
                <a:moveTo>
                  <a:pt x="0" y="3233927"/>
                </a:moveTo>
                <a:lnTo>
                  <a:pt x="147827" y="3233927"/>
                </a:lnTo>
                <a:lnTo>
                  <a:pt x="147827" y="0"/>
                </a:lnTo>
                <a:lnTo>
                  <a:pt x="0" y="0"/>
                </a:lnTo>
                <a:lnTo>
                  <a:pt x="0" y="3233927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363967" y="2202180"/>
            <a:ext cx="147955" cy="3234055"/>
          </a:xfrm>
          <a:custGeom>
            <a:avLst/>
            <a:gdLst/>
            <a:ahLst/>
            <a:cxnLst/>
            <a:rect l="l" t="t" r="r" b="b"/>
            <a:pathLst>
              <a:path w="147954" h="3234054">
                <a:moveTo>
                  <a:pt x="0" y="3233927"/>
                </a:moveTo>
                <a:lnTo>
                  <a:pt x="147827" y="3233927"/>
                </a:lnTo>
                <a:lnTo>
                  <a:pt x="147827" y="0"/>
                </a:lnTo>
                <a:lnTo>
                  <a:pt x="0" y="0"/>
                </a:lnTo>
                <a:lnTo>
                  <a:pt x="0" y="3233927"/>
                </a:lnTo>
                <a:close/>
              </a:path>
            </a:pathLst>
          </a:custGeom>
          <a:ln w="1219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71688" y="2955036"/>
            <a:ext cx="147955" cy="1645920"/>
          </a:xfrm>
          <a:custGeom>
            <a:avLst/>
            <a:gdLst/>
            <a:ahLst/>
            <a:cxnLst/>
            <a:rect l="l" t="t" r="r" b="b"/>
            <a:pathLst>
              <a:path w="147954" h="1645920">
                <a:moveTo>
                  <a:pt x="0" y="1645919"/>
                </a:moveTo>
                <a:lnTo>
                  <a:pt x="147827" y="1645919"/>
                </a:lnTo>
                <a:lnTo>
                  <a:pt x="147827" y="0"/>
                </a:lnTo>
                <a:lnTo>
                  <a:pt x="0" y="0"/>
                </a:lnTo>
                <a:lnTo>
                  <a:pt x="0" y="1645919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71688" y="2955036"/>
            <a:ext cx="147955" cy="1645920"/>
          </a:xfrm>
          <a:custGeom>
            <a:avLst/>
            <a:gdLst/>
            <a:ahLst/>
            <a:cxnLst/>
            <a:rect l="l" t="t" r="r" b="b"/>
            <a:pathLst>
              <a:path w="147954" h="1645920">
                <a:moveTo>
                  <a:pt x="0" y="1645919"/>
                </a:moveTo>
                <a:lnTo>
                  <a:pt x="147827" y="1645919"/>
                </a:lnTo>
                <a:lnTo>
                  <a:pt x="147827" y="0"/>
                </a:lnTo>
                <a:lnTo>
                  <a:pt x="0" y="0"/>
                </a:lnTo>
                <a:lnTo>
                  <a:pt x="0" y="1645919"/>
                </a:lnTo>
                <a:close/>
              </a:path>
            </a:pathLst>
          </a:custGeom>
          <a:ln w="1219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142219" y="3356172"/>
            <a:ext cx="300355" cy="298450"/>
          </a:xfrm>
          <a:custGeom>
            <a:avLst/>
            <a:gdLst/>
            <a:ahLst/>
            <a:cxnLst/>
            <a:rect l="l" t="t" r="r" b="b"/>
            <a:pathLst>
              <a:path w="300354" h="298450">
                <a:moveTo>
                  <a:pt x="140142" y="0"/>
                </a:moveTo>
                <a:lnTo>
                  <a:pt x="98139" y="8872"/>
                </a:lnTo>
                <a:lnTo>
                  <a:pt x="61398" y="28545"/>
                </a:lnTo>
                <a:lnTo>
                  <a:pt x="31716" y="57218"/>
                </a:lnTo>
                <a:lnTo>
                  <a:pt x="10888" y="93095"/>
                </a:lnTo>
                <a:lnTo>
                  <a:pt x="713" y="134376"/>
                </a:lnTo>
                <a:lnTo>
                  <a:pt x="0" y="149027"/>
                </a:lnTo>
                <a:lnTo>
                  <a:pt x="124" y="155155"/>
                </a:lnTo>
                <a:lnTo>
                  <a:pt x="7524" y="195531"/>
                </a:lnTo>
                <a:lnTo>
                  <a:pt x="25510" y="231337"/>
                </a:lnTo>
                <a:lnTo>
                  <a:pt x="52901" y="260984"/>
                </a:lnTo>
                <a:lnTo>
                  <a:pt x="88519" y="282881"/>
                </a:lnTo>
                <a:lnTo>
                  <a:pt x="131184" y="295440"/>
                </a:lnTo>
                <a:lnTo>
                  <a:pt x="162961" y="297839"/>
                </a:lnTo>
                <a:lnTo>
                  <a:pt x="177178" y="295952"/>
                </a:lnTo>
                <a:lnTo>
                  <a:pt x="216857" y="282747"/>
                </a:lnTo>
                <a:lnTo>
                  <a:pt x="250730" y="259476"/>
                </a:lnTo>
                <a:lnTo>
                  <a:pt x="277064" y="227749"/>
                </a:lnTo>
                <a:lnTo>
                  <a:pt x="294126" y="189174"/>
                </a:lnTo>
                <a:lnTo>
                  <a:pt x="300183" y="145361"/>
                </a:lnTo>
                <a:lnTo>
                  <a:pt x="299175" y="131289"/>
                </a:lnTo>
                <a:lnTo>
                  <a:pt x="288588" y="91642"/>
                </a:lnTo>
                <a:lnTo>
                  <a:pt x="267673" y="57118"/>
                </a:lnTo>
                <a:lnTo>
                  <a:pt x="237736" y="29350"/>
                </a:lnTo>
                <a:lnTo>
                  <a:pt x="200085" y="9970"/>
                </a:lnTo>
                <a:lnTo>
                  <a:pt x="156026" y="611"/>
                </a:lnTo>
                <a:lnTo>
                  <a:pt x="1401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142219" y="3356172"/>
            <a:ext cx="300355" cy="298450"/>
          </a:xfrm>
          <a:custGeom>
            <a:avLst/>
            <a:gdLst/>
            <a:ahLst/>
            <a:cxnLst/>
            <a:rect l="l" t="t" r="r" b="b"/>
            <a:pathLst>
              <a:path w="300354" h="298450">
                <a:moveTo>
                  <a:pt x="0" y="149027"/>
                </a:moveTo>
                <a:lnTo>
                  <a:pt x="6224" y="106344"/>
                </a:lnTo>
                <a:lnTo>
                  <a:pt x="23700" y="68466"/>
                </a:lnTo>
                <a:lnTo>
                  <a:pt x="50631" y="37191"/>
                </a:lnTo>
                <a:lnTo>
                  <a:pt x="85219" y="14319"/>
                </a:lnTo>
                <a:lnTo>
                  <a:pt x="125667" y="1646"/>
                </a:lnTo>
                <a:lnTo>
                  <a:pt x="140142" y="0"/>
                </a:lnTo>
                <a:lnTo>
                  <a:pt x="156026" y="611"/>
                </a:lnTo>
                <a:lnTo>
                  <a:pt x="200085" y="9970"/>
                </a:lnTo>
                <a:lnTo>
                  <a:pt x="237736" y="29350"/>
                </a:lnTo>
                <a:lnTo>
                  <a:pt x="267673" y="57118"/>
                </a:lnTo>
                <a:lnTo>
                  <a:pt x="288588" y="91642"/>
                </a:lnTo>
                <a:lnTo>
                  <a:pt x="299175" y="131289"/>
                </a:lnTo>
                <a:lnTo>
                  <a:pt x="300183" y="145361"/>
                </a:lnTo>
                <a:lnTo>
                  <a:pt x="299494" y="160448"/>
                </a:lnTo>
                <a:lnTo>
                  <a:pt x="289576" y="202694"/>
                </a:lnTo>
                <a:lnTo>
                  <a:pt x="269231" y="239165"/>
                </a:lnTo>
                <a:lnTo>
                  <a:pt x="240191" y="268252"/>
                </a:lnTo>
                <a:lnTo>
                  <a:pt x="204190" y="288347"/>
                </a:lnTo>
                <a:lnTo>
                  <a:pt x="162961" y="297839"/>
                </a:lnTo>
                <a:lnTo>
                  <a:pt x="146769" y="297276"/>
                </a:lnTo>
                <a:lnTo>
                  <a:pt x="102016" y="288183"/>
                </a:lnTo>
                <a:lnTo>
                  <a:pt x="63918" y="269222"/>
                </a:lnTo>
                <a:lnTo>
                  <a:pt x="33653" y="241982"/>
                </a:lnTo>
                <a:lnTo>
                  <a:pt x="12402" y="208053"/>
                </a:lnTo>
                <a:lnTo>
                  <a:pt x="1342" y="169023"/>
                </a:lnTo>
                <a:lnTo>
                  <a:pt x="0" y="149027"/>
                </a:lnTo>
                <a:close/>
              </a:path>
            </a:pathLst>
          </a:custGeom>
          <a:ln w="1219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142219" y="3958152"/>
            <a:ext cx="300355" cy="298450"/>
          </a:xfrm>
          <a:custGeom>
            <a:avLst/>
            <a:gdLst/>
            <a:ahLst/>
            <a:cxnLst/>
            <a:rect l="l" t="t" r="r" b="b"/>
            <a:pathLst>
              <a:path w="300354" h="298450">
                <a:moveTo>
                  <a:pt x="140142" y="0"/>
                </a:moveTo>
                <a:lnTo>
                  <a:pt x="98139" y="8871"/>
                </a:lnTo>
                <a:lnTo>
                  <a:pt x="61398" y="28542"/>
                </a:lnTo>
                <a:lnTo>
                  <a:pt x="31716" y="57214"/>
                </a:lnTo>
                <a:lnTo>
                  <a:pt x="10888" y="93091"/>
                </a:lnTo>
                <a:lnTo>
                  <a:pt x="713" y="134375"/>
                </a:lnTo>
                <a:lnTo>
                  <a:pt x="0" y="149027"/>
                </a:lnTo>
                <a:lnTo>
                  <a:pt x="124" y="155156"/>
                </a:lnTo>
                <a:lnTo>
                  <a:pt x="7524" y="195535"/>
                </a:lnTo>
                <a:lnTo>
                  <a:pt x="25510" y="231341"/>
                </a:lnTo>
                <a:lnTo>
                  <a:pt x="52901" y="260987"/>
                </a:lnTo>
                <a:lnTo>
                  <a:pt x="88519" y="282883"/>
                </a:lnTo>
                <a:lnTo>
                  <a:pt x="131185" y="295440"/>
                </a:lnTo>
                <a:lnTo>
                  <a:pt x="162961" y="297839"/>
                </a:lnTo>
                <a:lnTo>
                  <a:pt x="177178" y="295953"/>
                </a:lnTo>
                <a:lnTo>
                  <a:pt x="216857" y="282749"/>
                </a:lnTo>
                <a:lnTo>
                  <a:pt x="250730" y="259479"/>
                </a:lnTo>
                <a:lnTo>
                  <a:pt x="277064" y="227753"/>
                </a:lnTo>
                <a:lnTo>
                  <a:pt x="294126" y="189177"/>
                </a:lnTo>
                <a:lnTo>
                  <a:pt x="300183" y="145361"/>
                </a:lnTo>
                <a:lnTo>
                  <a:pt x="299175" y="131288"/>
                </a:lnTo>
                <a:lnTo>
                  <a:pt x="288588" y="91638"/>
                </a:lnTo>
                <a:lnTo>
                  <a:pt x="267673" y="57114"/>
                </a:lnTo>
                <a:lnTo>
                  <a:pt x="237736" y="29348"/>
                </a:lnTo>
                <a:lnTo>
                  <a:pt x="200085" y="9969"/>
                </a:lnTo>
                <a:lnTo>
                  <a:pt x="156026" y="611"/>
                </a:lnTo>
                <a:lnTo>
                  <a:pt x="14014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142219" y="3958152"/>
            <a:ext cx="300355" cy="298450"/>
          </a:xfrm>
          <a:custGeom>
            <a:avLst/>
            <a:gdLst/>
            <a:ahLst/>
            <a:cxnLst/>
            <a:rect l="l" t="t" r="r" b="b"/>
            <a:pathLst>
              <a:path w="300354" h="298450">
                <a:moveTo>
                  <a:pt x="0" y="149027"/>
                </a:moveTo>
                <a:lnTo>
                  <a:pt x="6224" y="106340"/>
                </a:lnTo>
                <a:lnTo>
                  <a:pt x="23700" y="68462"/>
                </a:lnTo>
                <a:lnTo>
                  <a:pt x="50631" y="37188"/>
                </a:lnTo>
                <a:lnTo>
                  <a:pt x="85219" y="14317"/>
                </a:lnTo>
                <a:lnTo>
                  <a:pt x="125667" y="1646"/>
                </a:lnTo>
                <a:lnTo>
                  <a:pt x="140142" y="0"/>
                </a:lnTo>
                <a:lnTo>
                  <a:pt x="156026" y="611"/>
                </a:lnTo>
                <a:lnTo>
                  <a:pt x="200085" y="9969"/>
                </a:lnTo>
                <a:lnTo>
                  <a:pt x="237736" y="29348"/>
                </a:lnTo>
                <a:lnTo>
                  <a:pt x="267673" y="57114"/>
                </a:lnTo>
                <a:lnTo>
                  <a:pt x="288588" y="91638"/>
                </a:lnTo>
                <a:lnTo>
                  <a:pt x="299175" y="131288"/>
                </a:lnTo>
                <a:lnTo>
                  <a:pt x="300183" y="145361"/>
                </a:lnTo>
                <a:lnTo>
                  <a:pt x="299494" y="160450"/>
                </a:lnTo>
                <a:lnTo>
                  <a:pt x="289576" y="202697"/>
                </a:lnTo>
                <a:lnTo>
                  <a:pt x="269231" y="239169"/>
                </a:lnTo>
                <a:lnTo>
                  <a:pt x="240191" y="268255"/>
                </a:lnTo>
                <a:lnTo>
                  <a:pt x="204190" y="288348"/>
                </a:lnTo>
                <a:lnTo>
                  <a:pt x="162961" y="297839"/>
                </a:lnTo>
                <a:lnTo>
                  <a:pt x="146769" y="297276"/>
                </a:lnTo>
                <a:lnTo>
                  <a:pt x="102016" y="288184"/>
                </a:lnTo>
                <a:lnTo>
                  <a:pt x="63918" y="269225"/>
                </a:lnTo>
                <a:lnTo>
                  <a:pt x="33653" y="241986"/>
                </a:lnTo>
                <a:lnTo>
                  <a:pt x="12402" y="208057"/>
                </a:lnTo>
                <a:lnTo>
                  <a:pt x="1342" y="169025"/>
                </a:lnTo>
                <a:lnTo>
                  <a:pt x="0" y="149027"/>
                </a:lnTo>
                <a:close/>
              </a:path>
            </a:pathLst>
          </a:custGeom>
          <a:ln w="1219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76566" y="3747516"/>
            <a:ext cx="516890" cy="114300"/>
          </a:xfrm>
          <a:custGeom>
            <a:avLst/>
            <a:gdLst/>
            <a:ahLst/>
            <a:cxnLst/>
            <a:rect l="l" t="t" r="r" b="b"/>
            <a:pathLst>
              <a:path w="516890" h="114300">
                <a:moveTo>
                  <a:pt x="402214" y="0"/>
                </a:moveTo>
                <a:lnTo>
                  <a:pt x="402214" y="114299"/>
                </a:lnTo>
                <a:lnTo>
                  <a:pt x="478414" y="76199"/>
                </a:lnTo>
                <a:lnTo>
                  <a:pt x="421254" y="76199"/>
                </a:lnTo>
                <a:lnTo>
                  <a:pt x="421254" y="38099"/>
                </a:lnTo>
                <a:lnTo>
                  <a:pt x="478414" y="38099"/>
                </a:lnTo>
                <a:lnTo>
                  <a:pt x="402214" y="0"/>
                </a:lnTo>
                <a:close/>
              </a:path>
              <a:path w="516890" h="114300">
                <a:moveTo>
                  <a:pt x="402214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02214" y="76199"/>
                </a:lnTo>
                <a:lnTo>
                  <a:pt x="402214" y="38099"/>
                </a:lnTo>
                <a:close/>
              </a:path>
              <a:path w="516890" h="114300">
                <a:moveTo>
                  <a:pt x="478414" y="38099"/>
                </a:moveTo>
                <a:lnTo>
                  <a:pt x="421254" y="38099"/>
                </a:lnTo>
                <a:lnTo>
                  <a:pt x="421254" y="76199"/>
                </a:lnTo>
                <a:lnTo>
                  <a:pt x="478414" y="76199"/>
                </a:lnTo>
                <a:lnTo>
                  <a:pt x="516514" y="57149"/>
                </a:lnTo>
                <a:lnTo>
                  <a:pt x="478414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07145" y="3747516"/>
            <a:ext cx="516890" cy="114300"/>
          </a:xfrm>
          <a:custGeom>
            <a:avLst/>
            <a:gdLst/>
            <a:ahLst/>
            <a:cxnLst/>
            <a:rect l="l" t="t" r="r" b="b"/>
            <a:pathLst>
              <a:path w="516890" h="114300">
                <a:moveTo>
                  <a:pt x="402214" y="0"/>
                </a:moveTo>
                <a:lnTo>
                  <a:pt x="402214" y="114299"/>
                </a:lnTo>
                <a:lnTo>
                  <a:pt x="478414" y="76199"/>
                </a:lnTo>
                <a:lnTo>
                  <a:pt x="421254" y="76199"/>
                </a:lnTo>
                <a:lnTo>
                  <a:pt x="421254" y="38099"/>
                </a:lnTo>
                <a:lnTo>
                  <a:pt x="478414" y="38099"/>
                </a:lnTo>
                <a:lnTo>
                  <a:pt x="402214" y="0"/>
                </a:lnTo>
                <a:close/>
              </a:path>
              <a:path w="516890" h="114300">
                <a:moveTo>
                  <a:pt x="402214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02214" y="76199"/>
                </a:lnTo>
                <a:lnTo>
                  <a:pt x="402214" y="38099"/>
                </a:lnTo>
                <a:close/>
              </a:path>
              <a:path w="516890" h="114300">
                <a:moveTo>
                  <a:pt x="478414" y="38099"/>
                </a:moveTo>
                <a:lnTo>
                  <a:pt x="421254" y="38099"/>
                </a:lnTo>
                <a:lnTo>
                  <a:pt x="421254" y="76199"/>
                </a:lnTo>
                <a:lnTo>
                  <a:pt x="478414" y="76199"/>
                </a:lnTo>
                <a:lnTo>
                  <a:pt x="516514" y="57149"/>
                </a:lnTo>
                <a:lnTo>
                  <a:pt x="478414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451085" y="3747516"/>
            <a:ext cx="516890" cy="114300"/>
          </a:xfrm>
          <a:custGeom>
            <a:avLst/>
            <a:gdLst/>
            <a:ahLst/>
            <a:cxnLst/>
            <a:rect l="l" t="t" r="r" b="b"/>
            <a:pathLst>
              <a:path w="516890" h="114300">
                <a:moveTo>
                  <a:pt x="402214" y="0"/>
                </a:moveTo>
                <a:lnTo>
                  <a:pt x="402214" y="114299"/>
                </a:lnTo>
                <a:lnTo>
                  <a:pt x="478414" y="76199"/>
                </a:lnTo>
                <a:lnTo>
                  <a:pt x="421254" y="76199"/>
                </a:lnTo>
                <a:lnTo>
                  <a:pt x="421254" y="38099"/>
                </a:lnTo>
                <a:lnTo>
                  <a:pt x="478414" y="38099"/>
                </a:lnTo>
                <a:lnTo>
                  <a:pt x="402214" y="0"/>
                </a:lnTo>
                <a:close/>
              </a:path>
              <a:path w="516890" h="114300">
                <a:moveTo>
                  <a:pt x="402214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02214" y="76199"/>
                </a:lnTo>
                <a:lnTo>
                  <a:pt x="402214" y="38099"/>
                </a:lnTo>
                <a:close/>
              </a:path>
              <a:path w="516890" h="114300">
                <a:moveTo>
                  <a:pt x="478414" y="38099"/>
                </a:moveTo>
                <a:lnTo>
                  <a:pt x="421254" y="38099"/>
                </a:lnTo>
                <a:lnTo>
                  <a:pt x="421254" y="76199"/>
                </a:lnTo>
                <a:lnTo>
                  <a:pt x="478414" y="76199"/>
                </a:lnTo>
                <a:lnTo>
                  <a:pt x="516514" y="57149"/>
                </a:lnTo>
                <a:lnTo>
                  <a:pt x="478414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320538" y="5392673"/>
            <a:ext cx="3674745" cy="276225"/>
          </a:xfrm>
          <a:custGeom>
            <a:avLst/>
            <a:gdLst/>
            <a:ahLst/>
            <a:cxnLst/>
            <a:rect l="l" t="t" r="r" b="b"/>
            <a:pathLst>
              <a:path w="3674745" h="276225">
                <a:moveTo>
                  <a:pt x="3674359" y="0"/>
                </a:moveTo>
                <a:lnTo>
                  <a:pt x="3673396" y="39803"/>
                </a:lnTo>
                <a:lnTo>
                  <a:pt x="3668779" y="90596"/>
                </a:lnTo>
                <a:lnTo>
                  <a:pt x="3658169" y="132911"/>
                </a:lnTo>
                <a:lnTo>
                  <a:pt x="1860433" y="139445"/>
                </a:lnTo>
                <a:lnTo>
                  <a:pt x="1857039" y="140922"/>
                </a:lnTo>
                <a:lnTo>
                  <a:pt x="1843038" y="186368"/>
                </a:lnTo>
                <a:lnTo>
                  <a:pt x="1838268" y="236590"/>
                </a:lnTo>
                <a:lnTo>
                  <a:pt x="1837181" y="276165"/>
                </a:lnTo>
                <a:lnTo>
                  <a:pt x="1836924" y="256094"/>
                </a:lnTo>
                <a:lnTo>
                  <a:pt x="1833377" y="201788"/>
                </a:lnTo>
                <a:lnTo>
                  <a:pt x="1826446" y="161240"/>
                </a:lnTo>
                <a:lnTo>
                  <a:pt x="23251" y="139445"/>
                </a:lnTo>
                <a:lnTo>
                  <a:pt x="19857" y="137968"/>
                </a:lnTo>
                <a:lnTo>
                  <a:pt x="5856" y="92503"/>
                </a:lnTo>
                <a:lnTo>
                  <a:pt x="1086" y="42283"/>
                </a:lnTo>
                <a:lnTo>
                  <a:pt x="310" y="22972"/>
                </a:lnTo>
                <a:lnTo>
                  <a:pt x="0" y="2724"/>
                </a:lnTo>
              </a:path>
            </a:pathLst>
          </a:custGeom>
          <a:ln w="1981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2968246" y="1215507"/>
            <a:ext cx="7048500" cy="973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5"/>
              </a:lnSpc>
            </a:pPr>
            <a:r>
              <a:rPr sz="18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nput</a:t>
            </a:r>
            <a:endParaRPr sz="1800">
              <a:latin typeface="Franklin Gothic Book"/>
              <a:cs typeface="Franklin Gothic Book"/>
            </a:endParaRPr>
          </a:p>
          <a:p>
            <a:pPr marL="1200785">
              <a:lnSpc>
                <a:spcPts val="1885"/>
              </a:lnSpc>
            </a:pP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Co</a:t>
            </a:r>
            <a:r>
              <a:rPr sz="1600" spc="-40" dirty="0">
                <a:solidFill>
                  <a:srgbClr val="003F88"/>
                </a:solidFill>
                <a:latin typeface="Franklin Gothic Book"/>
                <a:cs typeface="Franklin Gothic Book"/>
              </a:rPr>
              <a:t>n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v</a:t>
            </a:r>
            <a:r>
              <a:rPr sz="1600" spc="-20" dirty="0">
                <a:solidFill>
                  <a:srgbClr val="003F88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L</a:t>
            </a:r>
            <a:r>
              <a:rPr sz="1600" spc="-40" dirty="0">
                <a:solidFill>
                  <a:srgbClr val="003F88"/>
                </a:solidFill>
                <a:latin typeface="Franklin Gothic Book"/>
                <a:cs typeface="Franklin Gothic Book"/>
              </a:rPr>
              <a:t>a</a:t>
            </a:r>
            <a:r>
              <a:rPr sz="1600" spc="-30" dirty="0">
                <a:solidFill>
                  <a:srgbClr val="003F88"/>
                </a:solidFill>
                <a:latin typeface="Franklin Gothic Book"/>
                <a:cs typeface="Franklin Gothic Book"/>
              </a:rPr>
              <a:t>y</a:t>
            </a: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e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r</a:t>
            </a:r>
            <a:endParaRPr sz="1600">
              <a:latin typeface="Franklin Gothic Book"/>
              <a:cs typeface="Franklin Gothic Book"/>
            </a:endParaRPr>
          </a:p>
          <a:p>
            <a:pPr marL="1200785">
              <a:lnSpc>
                <a:spcPts val="1785"/>
              </a:lnSpc>
            </a:pP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No</a:t>
            </a:r>
            <a:r>
              <a:rPr sz="1600" dirty="0">
                <a:solidFill>
                  <a:srgbClr val="003F88"/>
                </a:solidFill>
                <a:latin typeface="Franklin Gothic Book"/>
                <a:cs typeface="Franklin Gothic Book"/>
              </a:rPr>
              <a:t>n-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Lin</a:t>
            </a: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ea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r</a:t>
            </a:r>
            <a:r>
              <a:rPr sz="1600" spc="-40" dirty="0">
                <a:solidFill>
                  <a:srgbClr val="003F88"/>
                </a:solidFill>
                <a:latin typeface="Times New Roman"/>
                <a:cs typeface="Times New Roman"/>
              </a:rPr>
              <a:t> </a:t>
            </a:r>
            <a:r>
              <a:rPr sz="1600" spc="-55" dirty="0">
                <a:solidFill>
                  <a:srgbClr val="003F88"/>
                </a:solidFill>
                <a:latin typeface="Franklin Gothic Book"/>
                <a:cs typeface="Franklin Gothic Book"/>
              </a:rPr>
              <a:t>F</a:t>
            </a:r>
            <a:r>
              <a:rPr sz="1600" dirty="0">
                <a:solidFill>
                  <a:srgbClr val="003F88"/>
                </a:solidFill>
                <a:latin typeface="Franklin Gothic Book"/>
                <a:cs typeface="Franklin Gothic Book"/>
              </a:rPr>
              <a:t>u</a:t>
            </a: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n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ct</a:t>
            </a:r>
            <a:r>
              <a:rPr sz="1600" spc="-15" dirty="0">
                <a:solidFill>
                  <a:srgbClr val="003F88"/>
                </a:solidFill>
                <a:latin typeface="Franklin Gothic Book"/>
                <a:cs typeface="Franklin Gothic Book"/>
              </a:rPr>
              <a:t>i</a:t>
            </a: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o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n</a:t>
            </a:r>
            <a:endParaRPr sz="1600">
              <a:latin typeface="Franklin Gothic Book"/>
              <a:cs typeface="Franklin Gothic Book"/>
            </a:endParaRPr>
          </a:p>
          <a:p>
            <a:pPr marR="5080" algn="r">
              <a:lnSpc>
                <a:spcPts val="2025"/>
              </a:lnSpc>
            </a:pPr>
            <a:r>
              <a:rPr sz="1800" spc="-60" dirty="0">
                <a:solidFill>
                  <a:srgbClr val="171616"/>
                </a:solidFill>
                <a:latin typeface="Franklin Gothic Book"/>
                <a:cs typeface="Franklin Gothic Book"/>
              </a:rPr>
              <a:t>F</a:t>
            </a:r>
            <a:r>
              <a:rPr sz="1800" spc="-5" dirty="0">
                <a:solidFill>
                  <a:srgbClr val="171616"/>
                </a:solidFill>
                <a:latin typeface="Franklin Gothic Book"/>
                <a:cs typeface="Franklin Gothic Book"/>
              </a:rPr>
              <a:t>ull</a:t>
            </a:r>
            <a:r>
              <a:rPr sz="1800" dirty="0">
                <a:solidFill>
                  <a:srgbClr val="171616"/>
                </a:solidFill>
                <a:latin typeface="Franklin Gothic Book"/>
                <a:cs typeface="Franklin Gothic Book"/>
              </a:rPr>
              <a:t>y</a:t>
            </a:r>
            <a:r>
              <a:rPr sz="1800" spc="-35" dirty="0">
                <a:solidFill>
                  <a:srgbClr val="171616"/>
                </a:solidFill>
                <a:latin typeface="Times New Roman"/>
                <a:cs typeface="Times New Roman"/>
              </a:rPr>
              <a:t> </a:t>
            </a:r>
            <a:r>
              <a:rPr sz="1800" spc="10" dirty="0">
                <a:solidFill>
                  <a:srgbClr val="171616"/>
                </a:solidFill>
                <a:latin typeface="Franklin Gothic Book"/>
                <a:cs typeface="Franklin Gothic Book"/>
              </a:rPr>
              <a:t>C</a:t>
            </a:r>
            <a:r>
              <a:rPr sz="1800" dirty="0">
                <a:solidFill>
                  <a:srgbClr val="171616"/>
                </a:solidFill>
                <a:latin typeface="Franklin Gothic Book"/>
                <a:cs typeface="Franklin Gothic Book"/>
              </a:rPr>
              <a:t>o</a:t>
            </a:r>
            <a:r>
              <a:rPr sz="1800" spc="-5" dirty="0">
                <a:solidFill>
                  <a:srgbClr val="171616"/>
                </a:solidFill>
                <a:latin typeface="Franklin Gothic Book"/>
                <a:cs typeface="Franklin Gothic Book"/>
              </a:rPr>
              <a:t>n</a:t>
            </a:r>
            <a:r>
              <a:rPr sz="1800" spc="-10" dirty="0">
                <a:solidFill>
                  <a:srgbClr val="171616"/>
                </a:solidFill>
                <a:latin typeface="Franklin Gothic Book"/>
                <a:cs typeface="Franklin Gothic Book"/>
              </a:rPr>
              <a:t>n</a:t>
            </a:r>
            <a:r>
              <a:rPr sz="1800" spc="-15" dirty="0">
                <a:solidFill>
                  <a:srgbClr val="171616"/>
                </a:solidFill>
                <a:latin typeface="Franklin Gothic Book"/>
                <a:cs typeface="Franklin Gothic Book"/>
              </a:rPr>
              <a:t>e</a:t>
            </a:r>
            <a:r>
              <a:rPr sz="1800" spc="-10" dirty="0">
                <a:solidFill>
                  <a:srgbClr val="171616"/>
                </a:solidFill>
                <a:latin typeface="Franklin Gothic Book"/>
                <a:cs typeface="Franklin Gothic Book"/>
              </a:rPr>
              <a:t>c</a:t>
            </a:r>
            <a:r>
              <a:rPr sz="1800" spc="-50" dirty="0">
                <a:solidFill>
                  <a:srgbClr val="171616"/>
                </a:solidFill>
                <a:latin typeface="Franklin Gothic Book"/>
                <a:cs typeface="Franklin Gothic Book"/>
              </a:rPr>
              <a:t>t</a:t>
            </a:r>
            <a:r>
              <a:rPr sz="1800" spc="-10" dirty="0">
                <a:solidFill>
                  <a:srgbClr val="171616"/>
                </a:solidFill>
                <a:latin typeface="Franklin Gothic Book"/>
                <a:cs typeface="Franklin Gothic Book"/>
              </a:rPr>
              <a:t>ed</a:t>
            </a:r>
            <a:r>
              <a:rPr sz="1800" spc="-30" dirty="0">
                <a:solidFill>
                  <a:srgbClr val="171616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171616"/>
                </a:solidFill>
                <a:latin typeface="Franklin Gothic Book"/>
                <a:cs typeface="Franklin Gothic Book"/>
              </a:rPr>
              <a:t>L</a:t>
            </a:r>
            <a:r>
              <a:rPr sz="1800" spc="-40" dirty="0">
                <a:solidFill>
                  <a:srgbClr val="171616"/>
                </a:solidFill>
                <a:latin typeface="Franklin Gothic Book"/>
                <a:cs typeface="Franklin Gothic Book"/>
              </a:rPr>
              <a:t>a</a:t>
            </a:r>
            <a:r>
              <a:rPr sz="1800" spc="-15" dirty="0">
                <a:solidFill>
                  <a:srgbClr val="171616"/>
                </a:solidFill>
                <a:latin typeface="Franklin Gothic Book"/>
                <a:cs typeface="Franklin Gothic Book"/>
              </a:rPr>
              <a:t>y</a:t>
            </a:r>
            <a:r>
              <a:rPr sz="1800" spc="-5" dirty="0">
                <a:solidFill>
                  <a:srgbClr val="171616"/>
                </a:solidFill>
                <a:latin typeface="Franklin Gothic Book"/>
                <a:cs typeface="Franklin Gothic Book"/>
              </a:rPr>
              <a:t>e</a:t>
            </a:r>
            <a:r>
              <a:rPr sz="1800" spc="0" dirty="0">
                <a:solidFill>
                  <a:srgbClr val="171616"/>
                </a:solidFill>
                <a:latin typeface="Franklin Gothic Book"/>
                <a:cs typeface="Franklin Gothic Book"/>
              </a:rPr>
              <a:t>r</a:t>
            </a:r>
            <a:r>
              <a:rPr sz="1800" spc="-10" dirty="0">
                <a:solidFill>
                  <a:srgbClr val="171616"/>
                </a:solidFill>
                <a:latin typeface="Franklin Gothic Book"/>
                <a:cs typeface="Franklin Gothic Book"/>
              </a:rPr>
              <a:t>s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918967" y="2841993"/>
            <a:ext cx="1751330" cy="71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30" dirty="0">
                <a:solidFill>
                  <a:srgbClr val="003F88"/>
                </a:solidFill>
                <a:latin typeface="Franklin Gothic Book"/>
                <a:cs typeface="Franklin Gothic Book"/>
              </a:rPr>
              <a:t>P</a:t>
            </a: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oo</a:t>
            </a:r>
            <a:r>
              <a:rPr sz="1600" spc="0" dirty="0">
                <a:solidFill>
                  <a:srgbClr val="003F88"/>
                </a:solidFill>
                <a:latin typeface="Franklin Gothic Book"/>
                <a:cs typeface="Franklin Gothic Book"/>
              </a:rPr>
              <a:t>l</a:t>
            </a:r>
            <a:r>
              <a:rPr sz="1600" spc="15" dirty="0">
                <a:solidFill>
                  <a:srgbClr val="003F88"/>
                </a:solidFill>
                <a:latin typeface="Franklin Gothic Book"/>
                <a:cs typeface="Franklin Gothic Book"/>
              </a:rPr>
              <a:t>i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ng</a:t>
            </a:r>
            <a:endParaRPr sz="16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Co</a:t>
            </a:r>
            <a:r>
              <a:rPr sz="1600" spc="-40" dirty="0">
                <a:solidFill>
                  <a:srgbClr val="003F88"/>
                </a:solidFill>
                <a:latin typeface="Franklin Gothic Book"/>
                <a:cs typeface="Franklin Gothic Book"/>
              </a:rPr>
              <a:t>n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v</a:t>
            </a:r>
            <a:r>
              <a:rPr sz="1600" spc="-20" dirty="0">
                <a:solidFill>
                  <a:srgbClr val="003F88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L</a:t>
            </a:r>
            <a:r>
              <a:rPr sz="1600" spc="-40" dirty="0">
                <a:solidFill>
                  <a:srgbClr val="003F88"/>
                </a:solidFill>
                <a:latin typeface="Franklin Gothic Book"/>
                <a:cs typeface="Franklin Gothic Book"/>
              </a:rPr>
              <a:t>a</a:t>
            </a:r>
            <a:r>
              <a:rPr sz="1600" spc="-25" dirty="0">
                <a:solidFill>
                  <a:srgbClr val="003F88"/>
                </a:solidFill>
                <a:latin typeface="Franklin Gothic Book"/>
                <a:cs typeface="Franklin Gothic Book"/>
              </a:rPr>
              <a:t>y</a:t>
            </a: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e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r</a:t>
            </a:r>
            <a:endParaRPr sz="16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No</a:t>
            </a:r>
            <a:r>
              <a:rPr sz="1600" dirty="0">
                <a:solidFill>
                  <a:srgbClr val="003F88"/>
                </a:solidFill>
                <a:latin typeface="Franklin Gothic Book"/>
                <a:cs typeface="Franklin Gothic Book"/>
              </a:rPr>
              <a:t>n-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Lin</a:t>
            </a: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ea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r</a:t>
            </a:r>
            <a:r>
              <a:rPr sz="1600" spc="-40" dirty="0">
                <a:solidFill>
                  <a:srgbClr val="003F88"/>
                </a:solidFill>
                <a:latin typeface="Times New Roman"/>
                <a:cs typeface="Times New Roman"/>
              </a:rPr>
              <a:t> </a:t>
            </a:r>
            <a:r>
              <a:rPr sz="1600" spc="-55" dirty="0">
                <a:solidFill>
                  <a:srgbClr val="003F88"/>
                </a:solidFill>
                <a:latin typeface="Franklin Gothic Book"/>
                <a:cs typeface="Franklin Gothic Book"/>
              </a:rPr>
              <a:t>F</a:t>
            </a:r>
            <a:r>
              <a:rPr sz="1600" dirty="0">
                <a:solidFill>
                  <a:srgbClr val="003F88"/>
                </a:solidFill>
                <a:latin typeface="Franklin Gothic Book"/>
                <a:cs typeface="Franklin Gothic Book"/>
              </a:rPr>
              <a:t>u</a:t>
            </a: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n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ct</a:t>
            </a:r>
            <a:r>
              <a:rPr sz="1600" spc="-15" dirty="0">
                <a:solidFill>
                  <a:srgbClr val="003F88"/>
                </a:solidFill>
                <a:latin typeface="Franklin Gothic Book"/>
                <a:cs typeface="Franklin Gothic Book"/>
              </a:rPr>
              <a:t>i</a:t>
            </a:r>
            <a:r>
              <a:rPr sz="1600" spc="-5" dirty="0">
                <a:solidFill>
                  <a:srgbClr val="003F88"/>
                </a:solidFill>
                <a:latin typeface="Franklin Gothic Book"/>
                <a:cs typeface="Franklin Gothic Book"/>
              </a:rPr>
              <a:t>o</a:t>
            </a:r>
            <a:r>
              <a:rPr sz="1600" spc="-10" dirty="0">
                <a:solidFill>
                  <a:srgbClr val="003F88"/>
                </a:solidFill>
                <a:latin typeface="Franklin Gothic Book"/>
                <a:cs typeface="Franklin Gothic Book"/>
              </a:rPr>
              <a:t>n</a:t>
            </a:r>
            <a:endParaRPr sz="1600">
              <a:latin typeface="Franklin Gothic Book"/>
              <a:cs typeface="Franklin Gothic Book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57296" y="3844397"/>
            <a:ext cx="6565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30" dirty="0">
                <a:solidFill>
                  <a:srgbClr val="0D3444"/>
                </a:solidFill>
                <a:latin typeface="Franklin Gothic Book"/>
                <a:cs typeface="Franklin Gothic Book"/>
              </a:rPr>
              <a:t>P</a:t>
            </a:r>
            <a:r>
              <a:rPr sz="16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oo</a:t>
            </a:r>
            <a:r>
              <a:rPr sz="1600" spc="5" dirty="0">
                <a:solidFill>
                  <a:srgbClr val="0D3444"/>
                </a:solidFill>
                <a:latin typeface="Franklin Gothic Book"/>
                <a:cs typeface="Franklin Gothic Book"/>
              </a:rPr>
              <a:t>li</a:t>
            </a:r>
            <a:r>
              <a:rPr sz="1600" spc="-10" dirty="0">
                <a:solidFill>
                  <a:srgbClr val="0D3444"/>
                </a:solidFill>
                <a:latin typeface="Franklin Gothic Book"/>
                <a:cs typeface="Franklin Gothic Book"/>
              </a:rPr>
              <a:t>ng</a:t>
            </a:r>
            <a:endParaRPr sz="1600">
              <a:latin typeface="Franklin Gothic Book"/>
              <a:cs typeface="Franklin Gothic Book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57296" y="4088237"/>
            <a:ext cx="1751964" cy="1065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Co</a:t>
            </a:r>
            <a:r>
              <a:rPr sz="1600" spc="-40" dirty="0">
                <a:solidFill>
                  <a:srgbClr val="0D3444"/>
                </a:solidFill>
                <a:latin typeface="Franklin Gothic Book"/>
                <a:cs typeface="Franklin Gothic Book"/>
              </a:rPr>
              <a:t>n</a:t>
            </a:r>
            <a:r>
              <a:rPr sz="1600" spc="-10" dirty="0">
                <a:solidFill>
                  <a:srgbClr val="0D3444"/>
                </a:solidFill>
                <a:latin typeface="Franklin Gothic Book"/>
                <a:cs typeface="Franklin Gothic Book"/>
              </a:rPr>
              <a:t>v</a:t>
            </a:r>
            <a:r>
              <a:rPr sz="1600" spc="-20" dirty="0">
                <a:solidFill>
                  <a:srgbClr val="0D3444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L</a:t>
            </a:r>
            <a:r>
              <a:rPr sz="1600" spc="-40" dirty="0">
                <a:solidFill>
                  <a:srgbClr val="0D3444"/>
                </a:solidFill>
                <a:latin typeface="Franklin Gothic Book"/>
                <a:cs typeface="Franklin Gothic Book"/>
              </a:rPr>
              <a:t>a</a:t>
            </a:r>
            <a:r>
              <a:rPr sz="1600" spc="-25" dirty="0">
                <a:solidFill>
                  <a:srgbClr val="0D3444"/>
                </a:solidFill>
                <a:latin typeface="Franklin Gothic Book"/>
                <a:cs typeface="Franklin Gothic Book"/>
              </a:rPr>
              <a:t>y</a:t>
            </a:r>
            <a:r>
              <a:rPr sz="16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e</a:t>
            </a:r>
            <a:r>
              <a:rPr sz="1600" spc="-10" dirty="0">
                <a:solidFill>
                  <a:srgbClr val="0D3444"/>
                </a:solidFill>
                <a:latin typeface="Franklin Gothic Book"/>
                <a:cs typeface="Franklin Gothic Book"/>
              </a:rPr>
              <a:t>r</a:t>
            </a:r>
            <a:endParaRPr sz="16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0D3444"/>
                </a:solidFill>
                <a:latin typeface="Franklin Gothic Book"/>
                <a:cs typeface="Franklin Gothic Book"/>
              </a:rPr>
              <a:t>N</a:t>
            </a:r>
            <a:r>
              <a:rPr sz="16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o</a:t>
            </a:r>
            <a:r>
              <a:rPr sz="1600" dirty="0">
                <a:solidFill>
                  <a:srgbClr val="0D3444"/>
                </a:solidFill>
                <a:latin typeface="Franklin Gothic Book"/>
                <a:cs typeface="Franklin Gothic Book"/>
              </a:rPr>
              <a:t>n-</a:t>
            </a:r>
            <a:r>
              <a:rPr sz="1600" spc="-10" dirty="0">
                <a:solidFill>
                  <a:srgbClr val="0D3444"/>
                </a:solidFill>
                <a:latin typeface="Franklin Gothic Book"/>
                <a:cs typeface="Franklin Gothic Book"/>
              </a:rPr>
              <a:t>Lin</a:t>
            </a:r>
            <a:r>
              <a:rPr sz="16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ea</a:t>
            </a:r>
            <a:r>
              <a:rPr sz="1600" spc="-10" dirty="0">
                <a:solidFill>
                  <a:srgbClr val="0D3444"/>
                </a:solidFill>
                <a:latin typeface="Franklin Gothic Book"/>
                <a:cs typeface="Franklin Gothic Book"/>
              </a:rPr>
              <a:t>r</a:t>
            </a:r>
            <a:r>
              <a:rPr sz="1600" spc="-40" dirty="0">
                <a:solidFill>
                  <a:srgbClr val="0D3444"/>
                </a:solidFill>
                <a:latin typeface="Times New Roman"/>
                <a:cs typeface="Times New Roman"/>
              </a:rPr>
              <a:t> </a:t>
            </a:r>
            <a:r>
              <a:rPr sz="1600" spc="-55" dirty="0">
                <a:solidFill>
                  <a:srgbClr val="0D3444"/>
                </a:solidFill>
                <a:latin typeface="Franklin Gothic Book"/>
                <a:cs typeface="Franklin Gothic Book"/>
              </a:rPr>
              <a:t>F</a:t>
            </a:r>
            <a:r>
              <a:rPr sz="16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un</a:t>
            </a:r>
            <a:r>
              <a:rPr sz="1600" spc="-10" dirty="0">
                <a:solidFill>
                  <a:srgbClr val="0D3444"/>
                </a:solidFill>
                <a:latin typeface="Franklin Gothic Book"/>
                <a:cs typeface="Franklin Gothic Book"/>
              </a:rPr>
              <a:t>ct</a:t>
            </a:r>
            <a:r>
              <a:rPr sz="1600" spc="-15" dirty="0">
                <a:solidFill>
                  <a:srgbClr val="0D3444"/>
                </a:solidFill>
                <a:latin typeface="Franklin Gothic Book"/>
                <a:cs typeface="Franklin Gothic Book"/>
              </a:rPr>
              <a:t>i</a:t>
            </a:r>
            <a:r>
              <a:rPr sz="16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o</a:t>
            </a:r>
            <a:r>
              <a:rPr sz="1600" spc="-10" dirty="0">
                <a:solidFill>
                  <a:srgbClr val="0D3444"/>
                </a:solidFill>
                <a:latin typeface="Franklin Gothic Book"/>
                <a:cs typeface="Franklin Gothic Book"/>
              </a:rPr>
              <a:t>n</a:t>
            </a:r>
            <a:endParaRPr sz="16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150">
              <a:latin typeface="Times New Roman"/>
              <a:cs typeface="Times New Roman"/>
            </a:endParaRPr>
          </a:p>
          <a:p>
            <a:pPr marL="720090">
              <a:lnSpc>
                <a:spcPct val="100000"/>
              </a:lnSpc>
            </a:pP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1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18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18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1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en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974977" y="5807525"/>
            <a:ext cx="1967864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0" dirty="0">
                <a:solidFill>
                  <a:srgbClr val="0D3444"/>
                </a:solidFill>
                <a:latin typeface="Franklin Gothic Book"/>
                <a:cs typeface="Franklin Gothic Book"/>
              </a:rPr>
              <a:t>F</a:t>
            </a:r>
            <a:r>
              <a:rPr sz="2000" dirty="0">
                <a:solidFill>
                  <a:srgbClr val="0D3444"/>
                </a:solidFill>
                <a:latin typeface="Franklin Gothic Book"/>
                <a:cs typeface="Franklin Gothic Book"/>
              </a:rPr>
              <a:t>e</a:t>
            </a:r>
            <a:r>
              <a:rPr sz="2000" spc="-10" dirty="0">
                <a:solidFill>
                  <a:srgbClr val="0D3444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D3444"/>
                </a:solidFill>
                <a:latin typeface="Franklin Gothic Book"/>
                <a:cs typeface="Franklin Gothic Book"/>
              </a:rPr>
              <a:t>t</a:t>
            </a:r>
            <a:r>
              <a:rPr sz="2000" spc="-15" dirty="0">
                <a:solidFill>
                  <a:srgbClr val="0D3444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D3444"/>
                </a:solidFill>
                <a:latin typeface="Franklin Gothic Book"/>
                <a:cs typeface="Franklin Gothic Book"/>
              </a:rPr>
              <a:t>re</a:t>
            </a:r>
            <a:r>
              <a:rPr sz="2000" spc="-15" dirty="0">
                <a:solidFill>
                  <a:srgbClr val="0D3444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0D3444"/>
                </a:solidFill>
                <a:latin typeface="Franklin Gothic Book"/>
                <a:cs typeface="Franklin Gothic Book"/>
              </a:rPr>
              <a:t>e</a:t>
            </a:r>
            <a:r>
              <a:rPr sz="2000" dirty="0">
                <a:solidFill>
                  <a:srgbClr val="0D3444"/>
                </a:solidFill>
                <a:latin typeface="Franklin Gothic Book"/>
                <a:cs typeface="Franklin Gothic Book"/>
              </a:rPr>
              <a:t>xt</a:t>
            </a:r>
            <a:r>
              <a:rPr sz="20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D3444"/>
                </a:solidFill>
                <a:latin typeface="Franklin Gothic Book"/>
                <a:cs typeface="Franklin Gothic Book"/>
              </a:rPr>
              <a:t>ac</a:t>
            </a:r>
            <a:r>
              <a:rPr sz="2000" spc="-10" dirty="0">
                <a:solidFill>
                  <a:srgbClr val="0D3444"/>
                </a:solidFill>
                <a:latin typeface="Franklin Gothic Book"/>
                <a:cs typeface="Franklin Gothic Book"/>
              </a:rPr>
              <a:t>t</a:t>
            </a:r>
            <a:r>
              <a:rPr sz="20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ion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009641" y="3477769"/>
            <a:ext cx="32893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00050D"/>
                </a:solidFill>
                <a:latin typeface="Franklin Gothic Book"/>
                <a:cs typeface="Franklin Gothic Book"/>
              </a:rPr>
              <a:t>…</a:t>
            </a:r>
            <a:endParaRPr sz="3200">
              <a:latin typeface="Franklin Gothic Book"/>
              <a:cs typeface="Franklin Gothic Book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424424" y="5807525"/>
            <a:ext cx="145288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Cl</a:t>
            </a:r>
            <a:r>
              <a:rPr sz="2000" spc="-10" dirty="0">
                <a:solidFill>
                  <a:srgbClr val="0D3444"/>
                </a:solidFill>
                <a:latin typeface="Franklin Gothic Book"/>
                <a:cs typeface="Franklin Gothic Book"/>
              </a:rPr>
              <a:t>ass</a:t>
            </a:r>
            <a:r>
              <a:rPr sz="20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D3444"/>
                </a:solidFill>
                <a:latin typeface="Franklin Gothic Book"/>
                <a:cs typeface="Franklin Gothic Book"/>
              </a:rPr>
              <a:t>f</a:t>
            </a:r>
            <a:r>
              <a:rPr sz="2000" spc="-5" dirty="0">
                <a:solidFill>
                  <a:srgbClr val="0D3444"/>
                </a:solidFill>
                <a:latin typeface="Franklin Gothic Book"/>
                <a:cs typeface="Franklin Gothic Book"/>
              </a:rPr>
              <a:t>ic</a:t>
            </a:r>
            <a:r>
              <a:rPr sz="2000" spc="-10" dirty="0">
                <a:solidFill>
                  <a:srgbClr val="0D3444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D3444"/>
                </a:solidFill>
                <a:latin typeface="Franklin Gothic Book"/>
                <a:cs typeface="Franklin Gothic Book"/>
              </a:rPr>
              <a:t>t</a:t>
            </a:r>
            <a:r>
              <a:rPr sz="2000" spc="-15" dirty="0">
                <a:solidFill>
                  <a:srgbClr val="0D3444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D3444"/>
                </a:solidFill>
                <a:latin typeface="Franklin Gothic Book"/>
                <a:cs typeface="Franklin Gothic Book"/>
              </a:rPr>
              <a:t>on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0443209" y="3448811"/>
            <a:ext cx="454659" cy="114300"/>
          </a:xfrm>
          <a:custGeom>
            <a:avLst/>
            <a:gdLst/>
            <a:ahLst/>
            <a:cxnLst/>
            <a:rect l="l" t="t" r="r" b="b"/>
            <a:pathLst>
              <a:path w="454659" h="114300">
                <a:moveTo>
                  <a:pt x="340370" y="0"/>
                </a:moveTo>
                <a:lnTo>
                  <a:pt x="340370" y="114299"/>
                </a:lnTo>
                <a:lnTo>
                  <a:pt x="416570" y="76199"/>
                </a:lnTo>
                <a:lnTo>
                  <a:pt x="359414" y="76199"/>
                </a:lnTo>
                <a:lnTo>
                  <a:pt x="359414" y="38099"/>
                </a:lnTo>
                <a:lnTo>
                  <a:pt x="416570" y="38099"/>
                </a:lnTo>
                <a:lnTo>
                  <a:pt x="340370" y="0"/>
                </a:lnTo>
                <a:close/>
              </a:path>
              <a:path w="454659" h="114300">
                <a:moveTo>
                  <a:pt x="34037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40370" y="76199"/>
                </a:lnTo>
                <a:lnTo>
                  <a:pt x="340370" y="38099"/>
                </a:lnTo>
                <a:close/>
              </a:path>
              <a:path w="454659" h="114300">
                <a:moveTo>
                  <a:pt x="416570" y="38099"/>
                </a:moveTo>
                <a:lnTo>
                  <a:pt x="359414" y="38099"/>
                </a:lnTo>
                <a:lnTo>
                  <a:pt x="359414" y="76199"/>
                </a:lnTo>
                <a:lnTo>
                  <a:pt x="416570" y="76199"/>
                </a:lnTo>
                <a:lnTo>
                  <a:pt x="454670" y="57149"/>
                </a:lnTo>
                <a:lnTo>
                  <a:pt x="416570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443209" y="4050791"/>
            <a:ext cx="454659" cy="114300"/>
          </a:xfrm>
          <a:custGeom>
            <a:avLst/>
            <a:gdLst/>
            <a:ahLst/>
            <a:cxnLst/>
            <a:rect l="l" t="t" r="r" b="b"/>
            <a:pathLst>
              <a:path w="454659" h="114300">
                <a:moveTo>
                  <a:pt x="340370" y="0"/>
                </a:moveTo>
                <a:lnTo>
                  <a:pt x="340370" y="114299"/>
                </a:lnTo>
                <a:lnTo>
                  <a:pt x="416570" y="76199"/>
                </a:lnTo>
                <a:lnTo>
                  <a:pt x="359414" y="76199"/>
                </a:lnTo>
                <a:lnTo>
                  <a:pt x="359414" y="38099"/>
                </a:lnTo>
                <a:lnTo>
                  <a:pt x="416570" y="38099"/>
                </a:lnTo>
                <a:lnTo>
                  <a:pt x="340370" y="0"/>
                </a:lnTo>
                <a:close/>
              </a:path>
              <a:path w="454659" h="114300">
                <a:moveTo>
                  <a:pt x="34037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40370" y="76199"/>
                </a:lnTo>
                <a:lnTo>
                  <a:pt x="340370" y="38099"/>
                </a:lnTo>
                <a:close/>
              </a:path>
              <a:path w="454659" h="114300">
                <a:moveTo>
                  <a:pt x="416570" y="38099"/>
                </a:moveTo>
                <a:lnTo>
                  <a:pt x="359414" y="38099"/>
                </a:lnTo>
                <a:lnTo>
                  <a:pt x="359414" y="76199"/>
                </a:lnTo>
                <a:lnTo>
                  <a:pt x="416570" y="76199"/>
                </a:lnTo>
                <a:lnTo>
                  <a:pt x="454670" y="57149"/>
                </a:lnTo>
                <a:lnTo>
                  <a:pt x="416570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42</a:t>
            </a:fld>
            <a:endParaRPr spc="-10" dirty="0"/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175" dirty="0"/>
              <a:t>T</a:t>
            </a:r>
            <a:r>
              <a:rPr dirty="0"/>
              <a:t>rain</a:t>
            </a:r>
            <a:r>
              <a:rPr spc="-15" dirty="0"/>
              <a:t>i</a:t>
            </a:r>
            <a:r>
              <a:rPr dirty="0"/>
              <a:t>ng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/>
              <a:t>Co</a:t>
            </a:r>
            <a:r>
              <a:rPr spc="-35" dirty="0"/>
              <a:t>nv</a:t>
            </a:r>
            <a:r>
              <a:rPr dirty="0"/>
              <a:t>o</a:t>
            </a:r>
            <a:r>
              <a:rPr spc="-10" dirty="0"/>
              <a:t>l</a:t>
            </a:r>
            <a:r>
              <a:rPr dirty="0"/>
              <a:t>uti</a:t>
            </a:r>
            <a:r>
              <a:rPr spc="-15" dirty="0"/>
              <a:t>o</a:t>
            </a:r>
            <a:r>
              <a:rPr dirty="0"/>
              <a:t>nal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Neur</a:t>
            </a:r>
            <a:r>
              <a:rPr spc="-15" dirty="0"/>
              <a:t>a</a:t>
            </a:r>
            <a:r>
              <a:rPr dirty="0"/>
              <a:t>l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N</a:t>
            </a:r>
            <a:r>
              <a:rPr spc="-25" dirty="0"/>
              <a:t>e</a:t>
            </a:r>
            <a:r>
              <a:rPr spc="-5" dirty="0"/>
              <a:t>t</a:t>
            </a:r>
            <a:r>
              <a:rPr spc="-30" dirty="0"/>
              <a:t>w</a:t>
            </a:r>
            <a:r>
              <a:rPr dirty="0"/>
              <a:t>o</a:t>
            </a:r>
            <a:r>
              <a:rPr spc="-15" dirty="0"/>
              <a:t>r</a:t>
            </a:r>
            <a:r>
              <a:rPr spc="-5" dirty="0"/>
              <a:t>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49953" y="1534410"/>
            <a:ext cx="6813550" cy="144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Image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lassi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icatio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4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bl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Gather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image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la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el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them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wi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desired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output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6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rain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th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ck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opagat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io</a:t>
            </a:r>
            <a:r>
              <a:rPr sz="24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!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7044" y="3368040"/>
            <a:ext cx="1479804" cy="1985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57805" y="5368290"/>
            <a:ext cx="1480185" cy="401320"/>
          </a:xfrm>
          <a:prstGeom prst="rect">
            <a:avLst/>
          </a:prstGeom>
          <a:ln w="19811">
            <a:solidFill>
              <a:srgbClr val="0005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00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Label:</a:t>
            </a:r>
            <a:r>
              <a:rPr sz="20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6447" y="3890772"/>
            <a:ext cx="1750060" cy="940435"/>
          </a:xfrm>
          <a:prstGeom prst="rect">
            <a:avLst/>
          </a:prstGeom>
          <a:solidFill>
            <a:srgbClr val="A8D18D"/>
          </a:solidFill>
          <a:ln w="12191">
            <a:solidFill>
              <a:srgbClr val="092F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6720" marR="133985" indent="-283845">
              <a:lnSpc>
                <a:spcPct val="100000"/>
              </a:lnSpc>
            </a:pP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0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ol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al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27007" y="4992623"/>
            <a:ext cx="1231900" cy="940435"/>
          </a:xfrm>
          <a:prstGeom prst="rect">
            <a:avLst/>
          </a:prstGeom>
          <a:solidFill>
            <a:srgbClr val="F8CBAC"/>
          </a:solidFill>
          <a:ln w="12191">
            <a:solidFill>
              <a:srgbClr val="092F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Loss</a:t>
            </a:r>
            <a:endParaRPr sz="2000">
              <a:latin typeface="Franklin Gothic Book"/>
              <a:cs typeface="Franklin Gothic Book"/>
            </a:endParaRPr>
          </a:p>
          <a:p>
            <a:pPr algn="ctr">
              <a:lnSpc>
                <a:spcPct val="100000"/>
              </a:lnSpc>
            </a:pPr>
            <a:r>
              <a:rPr sz="20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91443" y="5195315"/>
            <a:ext cx="591311" cy="5349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37609" y="4305300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495299" y="0"/>
                </a:moveTo>
                <a:lnTo>
                  <a:pt x="495299" y="114299"/>
                </a:lnTo>
                <a:lnTo>
                  <a:pt x="571499" y="76199"/>
                </a:lnTo>
                <a:lnTo>
                  <a:pt x="514349" y="76199"/>
                </a:lnTo>
                <a:lnTo>
                  <a:pt x="514349" y="38099"/>
                </a:lnTo>
                <a:lnTo>
                  <a:pt x="571499" y="38099"/>
                </a:lnTo>
                <a:lnTo>
                  <a:pt x="495299" y="0"/>
                </a:lnTo>
                <a:close/>
              </a:path>
              <a:path w="609600" h="114300">
                <a:moveTo>
                  <a:pt x="4952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95299" y="76199"/>
                </a:lnTo>
                <a:lnTo>
                  <a:pt x="495299" y="38099"/>
                </a:lnTo>
                <a:close/>
              </a:path>
              <a:path w="609600" h="114300">
                <a:moveTo>
                  <a:pt x="571499" y="38099"/>
                </a:moveTo>
                <a:lnTo>
                  <a:pt x="514349" y="38099"/>
                </a:lnTo>
                <a:lnTo>
                  <a:pt x="514349" y="76199"/>
                </a:lnTo>
                <a:lnTo>
                  <a:pt x="571499" y="76199"/>
                </a:lnTo>
                <a:lnTo>
                  <a:pt x="609599" y="57149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96761" y="4305300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495299" y="0"/>
                </a:moveTo>
                <a:lnTo>
                  <a:pt x="495299" y="114299"/>
                </a:lnTo>
                <a:lnTo>
                  <a:pt x="571499" y="76199"/>
                </a:lnTo>
                <a:lnTo>
                  <a:pt x="514349" y="76199"/>
                </a:lnTo>
                <a:lnTo>
                  <a:pt x="514349" y="38099"/>
                </a:lnTo>
                <a:lnTo>
                  <a:pt x="571499" y="38099"/>
                </a:lnTo>
                <a:lnTo>
                  <a:pt x="495299" y="0"/>
                </a:lnTo>
                <a:close/>
              </a:path>
              <a:path w="609600" h="114300">
                <a:moveTo>
                  <a:pt x="4952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95299" y="76199"/>
                </a:lnTo>
                <a:lnTo>
                  <a:pt x="495299" y="38099"/>
                </a:lnTo>
                <a:close/>
              </a:path>
              <a:path w="609600" h="114300">
                <a:moveTo>
                  <a:pt x="571499" y="38099"/>
                </a:moveTo>
                <a:lnTo>
                  <a:pt x="514349" y="38099"/>
                </a:lnTo>
                <a:lnTo>
                  <a:pt x="514349" y="76199"/>
                </a:lnTo>
                <a:lnTo>
                  <a:pt x="571499" y="76199"/>
                </a:lnTo>
                <a:lnTo>
                  <a:pt x="609599" y="57149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79435" y="4562094"/>
            <a:ext cx="1148715" cy="849630"/>
          </a:xfrm>
          <a:custGeom>
            <a:avLst/>
            <a:gdLst/>
            <a:ahLst/>
            <a:cxnLst/>
            <a:rect l="l" t="t" r="r" b="b"/>
            <a:pathLst>
              <a:path w="1148715" h="849629">
                <a:moveTo>
                  <a:pt x="1033912" y="735198"/>
                </a:moveTo>
                <a:lnTo>
                  <a:pt x="1033912" y="849498"/>
                </a:lnTo>
                <a:lnTo>
                  <a:pt x="1110112" y="811398"/>
                </a:lnTo>
                <a:lnTo>
                  <a:pt x="1052962" y="811398"/>
                </a:lnTo>
                <a:lnTo>
                  <a:pt x="1052962" y="773298"/>
                </a:lnTo>
                <a:lnTo>
                  <a:pt x="1110112" y="773298"/>
                </a:lnTo>
                <a:lnTo>
                  <a:pt x="1033912" y="735198"/>
                </a:lnTo>
                <a:close/>
              </a:path>
              <a:path w="1148715" h="849629">
                <a:moveTo>
                  <a:pt x="38099" y="0"/>
                </a:moveTo>
                <a:lnTo>
                  <a:pt x="0" y="0"/>
                </a:lnTo>
                <a:lnTo>
                  <a:pt x="0" y="811398"/>
                </a:lnTo>
                <a:lnTo>
                  <a:pt x="1033912" y="811398"/>
                </a:lnTo>
                <a:lnTo>
                  <a:pt x="1033912" y="792348"/>
                </a:lnTo>
                <a:lnTo>
                  <a:pt x="38099" y="792348"/>
                </a:lnTo>
                <a:lnTo>
                  <a:pt x="19049" y="773298"/>
                </a:lnTo>
                <a:lnTo>
                  <a:pt x="38099" y="773298"/>
                </a:lnTo>
                <a:lnTo>
                  <a:pt x="38099" y="0"/>
                </a:lnTo>
                <a:close/>
              </a:path>
              <a:path w="1148715" h="849629">
                <a:moveTo>
                  <a:pt x="1110112" y="773298"/>
                </a:moveTo>
                <a:lnTo>
                  <a:pt x="1052962" y="773298"/>
                </a:lnTo>
                <a:lnTo>
                  <a:pt x="1052962" y="811398"/>
                </a:lnTo>
                <a:lnTo>
                  <a:pt x="1110112" y="811398"/>
                </a:lnTo>
                <a:lnTo>
                  <a:pt x="1148212" y="792348"/>
                </a:lnTo>
                <a:lnTo>
                  <a:pt x="1110112" y="773298"/>
                </a:lnTo>
                <a:close/>
              </a:path>
              <a:path w="1148715" h="849629">
                <a:moveTo>
                  <a:pt x="38099" y="773298"/>
                </a:moveTo>
                <a:lnTo>
                  <a:pt x="19049" y="773298"/>
                </a:lnTo>
                <a:lnTo>
                  <a:pt x="38099" y="792348"/>
                </a:lnTo>
                <a:lnTo>
                  <a:pt x="38099" y="773298"/>
                </a:lnTo>
                <a:close/>
              </a:path>
              <a:path w="1148715" h="849629">
                <a:moveTo>
                  <a:pt x="1033912" y="773298"/>
                </a:moveTo>
                <a:lnTo>
                  <a:pt x="38099" y="773298"/>
                </a:lnTo>
                <a:lnTo>
                  <a:pt x="38099" y="792348"/>
                </a:lnTo>
                <a:lnTo>
                  <a:pt x="1033912" y="792348"/>
                </a:lnTo>
                <a:lnTo>
                  <a:pt x="1033912" y="773298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37488" y="5542407"/>
            <a:ext cx="5089525" cy="114300"/>
          </a:xfrm>
          <a:custGeom>
            <a:avLst/>
            <a:gdLst/>
            <a:ahLst/>
            <a:cxnLst/>
            <a:rect l="l" t="t" r="r" b="b"/>
            <a:pathLst>
              <a:path w="5089525" h="114300">
                <a:moveTo>
                  <a:pt x="4975097" y="0"/>
                </a:moveTo>
                <a:lnTo>
                  <a:pt x="4974843" y="38115"/>
                </a:lnTo>
                <a:lnTo>
                  <a:pt x="4993904" y="38231"/>
                </a:lnTo>
                <a:lnTo>
                  <a:pt x="4993629" y="76306"/>
                </a:lnTo>
                <a:lnTo>
                  <a:pt x="4974589" y="76306"/>
                </a:lnTo>
                <a:lnTo>
                  <a:pt x="4974335" y="114287"/>
                </a:lnTo>
                <a:lnTo>
                  <a:pt x="5051475" y="76306"/>
                </a:lnTo>
                <a:lnTo>
                  <a:pt x="4993629" y="76306"/>
                </a:lnTo>
                <a:lnTo>
                  <a:pt x="5051709" y="76191"/>
                </a:lnTo>
                <a:lnTo>
                  <a:pt x="5089001" y="57829"/>
                </a:lnTo>
                <a:lnTo>
                  <a:pt x="4975097" y="0"/>
                </a:lnTo>
                <a:close/>
              </a:path>
              <a:path w="5089525" h="114300">
                <a:moveTo>
                  <a:pt x="4974843" y="38115"/>
                </a:moveTo>
                <a:lnTo>
                  <a:pt x="4974589" y="76191"/>
                </a:lnTo>
                <a:lnTo>
                  <a:pt x="4993629" y="76306"/>
                </a:lnTo>
                <a:lnTo>
                  <a:pt x="4993904" y="38231"/>
                </a:lnTo>
                <a:lnTo>
                  <a:pt x="4974843" y="38115"/>
                </a:lnTo>
                <a:close/>
              </a:path>
              <a:path w="5089525" h="114300">
                <a:moveTo>
                  <a:pt x="243" y="8000"/>
                </a:moveTo>
                <a:lnTo>
                  <a:pt x="0" y="46100"/>
                </a:lnTo>
                <a:lnTo>
                  <a:pt x="4974589" y="76191"/>
                </a:lnTo>
                <a:lnTo>
                  <a:pt x="4974843" y="38115"/>
                </a:lnTo>
                <a:lnTo>
                  <a:pt x="243" y="800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59161" y="5407152"/>
            <a:ext cx="734060" cy="114300"/>
          </a:xfrm>
          <a:custGeom>
            <a:avLst/>
            <a:gdLst/>
            <a:ahLst/>
            <a:cxnLst/>
            <a:rect l="l" t="t" r="r" b="b"/>
            <a:pathLst>
              <a:path w="734059" h="114300">
                <a:moveTo>
                  <a:pt x="619140" y="0"/>
                </a:moveTo>
                <a:lnTo>
                  <a:pt x="619140" y="114299"/>
                </a:lnTo>
                <a:lnTo>
                  <a:pt x="695340" y="76199"/>
                </a:lnTo>
                <a:lnTo>
                  <a:pt x="638174" y="76199"/>
                </a:lnTo>
                <a:lnTo>
                  <a:pt x="638174" y="38099"/>
                </a:lnTo>
                <a:lnTo>
                  <a:pt x="695340" y="38099"/>
                </a:lnTo>
                <a:lnTo>
                  <a:pt x="619140" y="0"/>
                </a:lnTo>
                <a:close/>
              </a:path>
              <a:path w="734059" h="114300">
                <a:moveTo>
                  <a:pt x="61914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619140" y="76199"/>
                </a:lnTo>
                <a:lnTo>
                  <a:pt x="619140" y="38099"/>
                </a:lnTo>
                <a:close/>
              </a:path>
              <a:path w="734059" h="114300">
                <a:moveTo>
                  <a:pt x="695340" y="38099"/>
                </a:moveTo>
                <a:lnTo>
                  <a:pt x="638174" y="38099"/>
                </a:lnTo>
                <a:lnTo>
                  <a:pt x="638174" y="76199"/>
                </a:lnTo>
                <a:lnTo>
                  <a:pt x="695340" y="76199"/>
                </a:lnTo>
                <a:lnTo>
                  <a:pt x="733440" y="57149"/>
                </a:lnTo>
                <a:lnTo>
                  <a:pt x="695340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23126" y="4161282"/>
            <a:ext cx="1949450" cy="401320"/>
          </a:xfrm>
          <a:prstGeom prst="rect">
            <a:avLst/>
          </a:prstGeom>
          <a:ln w="19811">
            <a:solidFill>
              <a:srgbClr val="0005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on: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Franklin Gothic Book"/>
                <a:cs typeface="Franklin Gothic Book"/>
              </a:rPr>
              <a:t>D</a:t>
            </a:r>
            <a:r>
              <a:rPr sz="2000" spc="10" dirty="0">
                <a:solidFill>
                  <a:srgbClr val="FF0000"/>
                </a:solidFill>
                <a:latin typeface="Franklin Gothic Book"/>
                <a:cs typeface="Franklin Gothic Book"/>
              </a:rPr>
              <a:t>o</a:t>
            </a:r>
            <a:r>
              <a:rPr sz="2000" dirty="0">
                <a:solidFill>
                  <a:srgbClr val="FF0000"/>
                </a:solidFill>
                <a:latin typeface="Franklin Gothic Book"/>
                <a:cs typeface="Franklin Gothic Book"/>
              </a:rPr>
              <a:t>g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43</a:t>
            </a:fld>
            <a:endParaRPr spc="-10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175" dirty="0"/>
              <a:t>T</a:t>
            </a:r>
            <a:r>
              <a:rPr dirty="0"/>
              <a:t>rain</a:t>
            </a:r>
            <a:r>
              <a:rPr spc="-15" dirty="0"/>
              <a:t>i</a:t>
            </a:r>
            <a:r>
              <a:rPr dirty="0"/>
              <a:t>ng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5" dirty="0"/>
              <a:t>Co</a:t>
            </a:r>
            <a:r>
              <a:rPr spc="-35" dirty="0"/>
              <a:t>nv</a:t>
            </a:r>
            <a:r>
              <a:rPr dirty="0"/>
              <a:t>o</a:t>
            </a:r>
            <a:r>
              <a:rPr spc="-10" dirty="0"/>
              <a:t>l</a:t>
            </a:r>
            <a:r>
              <a:rPr dirty="0"/>
              <a:t>uti</a:t>
            </a:r>
            <a:r>
              <a:rPr spc="-15" dirty="0"/>
              <a:t>o</a:t>
            </a:r>
            <a:r>
              <a:rPr dirty="0"/>
              <a:t>nal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Neur</a:t>
            </a:r>
            <a:r>
              <a:rPr spc="-15" dirty="0"/>
              <a:t>a</a:t>
            </a:r>
            <a:r>
              <a:rPr dirty="0"/>
              <a:t>l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dirty="0"/>
              <a:t>N</a:t>
            </a:r>
            <a:r>
              <a:rPr spc="-25" dirty="0"/>
              <a:t>e</a:t>
            </a:r>
            <a:r>
              <a:rPr spc="-5" dirty="0"/>
              <a:t>t</a:t>
            </a:r>
            <a:r>
              <a:rPr spc="-30" dirty="0"/>
              <a:t>w</a:t>
            </a:r>
            <a:r>
              <a:rPr dirty="0"/>
              <a:t>o</a:t>
            </a:r>
            <a:r>
              <a:rPr spc="-15" dirty="0"/>
              <a:t>r</a:t>
            </a:r>
            <a:r>
              <a:rPr spc="-5" dirty="0"/>
              <a:t>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49953" y="1534410"/>
            <a:ext cx="6813550" cy="144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Image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lassi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icatio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4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bl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Gather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image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and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la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el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them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wi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desired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output</a:t>
            </a:r>
            <a:endParaRPr sz="24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400" spc="-16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rain</a:t>
            </a:r>
            <a:r>
              <a:rPr sz="24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the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wi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th</a:t>
            </a:r>
            <a:r>
              <a:rPr sz="24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ck</a:t>
            </a:r>
            <a:r>
              <a:rPr sz="24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opagat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io</a:t>
            </a:r>
            <a:r>
              <a:rPr sz="24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!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50467" y="236610"/>
            <a:ext cx="52603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57044" y="3368040"/>
            <a:ext cx="1479804" cy="19857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57805" y="5368290"/>
            <a:ext cx="1480185" cy="401320"/>
          </a:xfrm>
          <a:prstGeom prst="rect">
            <a:avLst/>
          </a:prstGeom>
          <a:ln w="19811">
            <a:solidFill>
              <a:srgbClr val="0005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00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Label:</a:t>
            </a:r>
            <a:r>
              <a:rPr sz="20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6447" y="3890772"/>
            <a:ext cx="1750060" cy="940435"/>
          </a:xfrm>
          <a:prstGeom prst="rect">
            <a:avLst/>
          </a:prstGeom>
          <a:solidFill>
            <a:srgbClr val="A8D18D"/>
          </a:solidFill>
          <a:ln w="12191">
            <a:solidFill>
              <a:srgbClr val="092F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26720" marR="133985" indent="-283845">
              <a:lnSpc>
                <a:spcPct val="100000"/>
              </a:lnSpc>
            </a:pP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0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ol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al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27007" y="4992623"/>
            <a:ext cx="1231900" cy="940435"/>
          </a:xfrm>
          <a:prstGeom prst="rect">
            <a:avLst/>
          </a:prstGeom>
          <a:solidFill>
            <a:srgbClr val="F8CBAC"/>
          </a:solidFill>
          <a:ln w="12191">
            <a:solidFill>
              <a:srgbClr val="092F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Loss</a:t>
            </a:r>
            <a:endParaRPr sz="2000">
              <a:latin typeface="Franklin Gothic Book"/>
              <a:cs typeface="Franklin Gothic Book"/>
            </a:endParaRPr>
          </a:p>
          <a:p>
            <a:pPr algn="ctr">
              <a:lnSpc>
                <a:spcPct val="100000"/>
              </a:lnSpc>
            </a:pPr>
            <a:r>
              <a:rPr sz="20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37609" y="4305300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495299" y="0"/>
                </a:moveTo>
                <a:lnTo>
                  <a:pt x="495299" y="114299"/>
                </a:lnTo>
                <a:lnTo>
                  <a:pt x="571499" y="76199"/>
                </a:lnTo>
                <a:lnTo>
                  <a:pt x="514349" y="76199"/>
                </a:lnTo>
                <a:lnTo>
                  <a:pt x="514349" y="38099"/>
                </a:lnTo>
                <a:lnTo>
                  <a:pt x="571499" y="38099"/>
                </a:lnTo>
                <a:lnTo>
                  <a:pt x="495299" y="0"/>
                </a:lnTo>
                <a:close/>
              </a:path>
              <a:path w="609600" h="114300">
                <a:moveTo>
                  <a:pt x="4952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95299" y="76199"/>
                </a:lnTo>
                <a:lnTo>
                  <a:pt x="495299" y="38099"/>
                </a:lnTo>
                <a:close/>
              </a:path>
              <a:path w="609600" h="114300">
                <a:moveTo>
                  <a:pt x="571499" y="38099"/>
                </a:moveTo>
                <a:lnTo>
                  <a:pt x="514349" y="38099"/>
                </a:lnTo>
                <a:lnTo>
                  <a:pt x="514349" y="76199"/>
                </a:lnTo>
                <a:lnTo>
                  <a:pt x="571499" y="76199"/>
                </a:lnTo>
                <a:lnTo>
                  <a:pt x="609599" y="57149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96761" y="4305300"/>
            <a:ext cx="609600" cy="114300"/>
          </a:xfrm>
          <a:custGeom>
            <a:avLst/>
            <a:gdLst/>
            <a:ahLst/>
            <a:cxnLst/>
            <a:rect l="l" t="t" r="r" b="b"/>
            <a:pathLst>
              <a:path w="609600" h="114300">
                <a:moveTo>
                  <a:pt x="495299" y="0"/>
                </a:moveTo>
                <a:lnTo>
                  <a:pt x="495299" y="114299"/>
                </a:lnTo>
                <a:lnTo>
                  <a:pt x="571499" y="76199"/>
                </a:lnTo>
                <a:lnTo>
                  <a:pt x="514349" y="76199"/>
                </a:lnTo>
                <a:lnTo>
                  <a:pt x="514349" y="38099"/>
                </a:lnTo>
                <a:lnTo>
                  <a:pt x="571499" y="38099"/>
                </a:lnTo>
                <a:lnTo>
                  <a:pt x="495299" y="0"/>
                </a:lnTo>
                <a:close/>
              </a:path>
              <a:path w="609600" h="114300">
                <a:moveTo>
                  <a:pt x="4952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95299" y="76199"/>
                </a:lnTo>
                <a:lnTo>
                  <a:pt x="495299" y="38099"/>
                </a:lnTo>
                <a:close/>
              </a:path>
              <a:path w="609600" h="114300">
                <a:moveTo>
                  <a:pt x="571499" y="38099"/>
                </a:moveTo>
                <a:lnTo>
                  <a:pt x="514349" y="38099"/>
                </a:lnTo>
                <a:lnTo>
                  <a:pt x="514349" y="76199"/>
                </a:lnTo>
                <a:lnTo>
                  <a:pt x="571499" y="76199"/>
                </a:lnTo>
                <a:lnTo>
                  <a:pt x="609599" y="57149"/>
                </a:lnTo>
                <a:lnTo>
                  <a:pt x="571499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79435" y="4562094"/>
            <a:ext cx="1148715" cy="849630"/>
          </a:xfrm>
          <a:custGeom>
            <a:avLst/>
            <a:gdLst/>
            <a:ahLst/>
            <a:cxnLst/>
            <a:rect l="l" t="t" r="r" b="b"/>
            <a:pathLst>
              <a:path w="1148715" h="849629">
                <a:moveTo>
                  <a:pt x="1033912" y="735198"/>
                </a:moveTo>
                <a:lnTo>
                  <a:pt x="1033912" y="849498"/>
                </a:lnTo>
                <a:lnTo>
                  <a:pt x="1110112" y="811398"/>
                </a:lnTo>
                <a:lnTo>
                  <a:pt x="1052962" y="811398"/>
                </a:lnTo>
                <a:lnTo>
                  <a:pt x="1052962" y="773298"/>
                </a:lnTo>
                <a:lnTo>
                  <a:pt x="1110112" y="773298"/>
                </a:lnTo>
                <a:lnTo>
                  <a:pt x="1033912" y="735198"/>
                </a:lnTo>
                <a:close/>
              </a:path>
              <a:path w="1148715" h="849629">
                <a:moveTo>
                  <a:pt x="38099" y="0"/>
                </a:moveTo>
                <a:lnTo>
                  <a:pt x="0" y="0"/>
                </a:lnTo>
                <a:lnTo>
                  <a:pt x="0" y="811398"/>
                </a:lnTo>
                <a:lnTo>
                  <a:pt x="1033912" y="811398"/>
                </a:lnTo>
                <a:lnTo>
                  <a:pt x="1033912" y="792348"/>
                </a:lnTo>
                <a:lnTo>
                  <a:pt x="38099" y="792348"/>
                </a:lnTo>
                <a:lnTo>
                  <a:pt x="19049" y="773298"/>
                </a:lnTo>
                <a:lnTo>
                  <a:pt x="38099" y="773298"/>
                </a:lnTo>
                <a:lnTo>
                  <a:pt x="38099" y="0"/>
                </a:lnTo>
                <a:close/>
              </a:path>
              <a:path w="1148715" h="849629">
                <a:moveTo>
                  <a:pt x="1110112" y="773298"/>
                </a:moveTo>
                <a:lnTo>
                  <a:pt x="1052962" y="773298"/>
                </a:lnTo>
                <a:lnTo>
                  <a:pt x="1052962" y="811398"/>
                </a:lnTo>
                <a:lnTo>
                  <a:pt x="1110112" y="811398"/>
                </a:lnTo>
                <a:lnTo>
                  <a:pt x="1148212" y="792348"/>
                </a:lnTo>
                <a:lnTo>
                  <a:pt x="1110112" y="773298"/>
                </a:lnTo>
                <a:close/>
              </a:path>
              <a:path w="1148715" h="849629">
                <a:moveTo>
                  <a:pt x="38099" y="773298"/>
                </a:moveTo>
                <a:lnTo>
                  <a:pt x="19049" y="773298"/>
                </a:lnTo>
                <a:lnTo>
                  <a:pt x="38099" y="792348"/>
                </a:lnTo>
                <a:lnTo>
                  <a:pt x="38099" y="773298"/>
                </a:lnTo>
                <a:close/>
              </a:path>
              <a:path w="1148715" h="849629">
                <a:moveTo>
                  <a:pt x="1033912" y="773298"/>
                </a:moveTo>
                <a:lnTo>
                  <a:pt x="38099" y="773298"/>
                </a:lnTo>
                <a:lnTo>
                  <a:pt x="38099" y="792348"/>
                </a:lnTo>
                <a:lnTo>
                  <a:pt x="1033912" y="792348"/>
                </a:lnTo>
                <a:lnTo>
                  <a:pt x="1033912" y="773298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37488" y="5542407"/>
            <a:ext cx="5089525" cy="114300"/>
          </a:xfrm>
          <a:custGeom>
            <a:avLst/>
            <a:gdLst/>
            <a:ahLst/>
            <a:cxnLst/>
            <a:rect l="l" t="t" r="r" b="b"/>
            <a:pathLst>
              <a:path w="5089525" h="114300">
                <a:moveTo>
                  <a:pt x="4975097" y="0"/>
                </a:moveTo>
                <a:lnTo>
                  <a:pt x="4974843" y="38115"/>
                </a:lnTo>
                <a:lnTo>
                  <a:pt x="4993904" y="38231"/>
                </a:lnTo>
                <a:lnTo>
                  <a:pt x="4993629" y="76306"/>
                </a:lnTo>
                <a:lnTo>
                  <a:pt x="4974589" y="76306"/>
                </a:lnTo>
                <a:lnTo>
                  <a:pt x="4974335" y="114287"/>
                </a:lnTo>
                <a:lnTo>
                  <a:pt x="5051475" y="76306"/>
                </a:lnTo>
                <a:lnTo>
                  <a:pt x="4993629" y="76306"/>
                </a:lnTo>
                <a:lnTo>
                  <a:pt x="5051709" y="76191"/>
                </a:lnTo>
                <a:lnTo>
                  <a:pt x="5089001" y="57829"/>
                </a:lnTo>
                <a:lnTo>
                  <a:pt x="4975097" y="0"/>
                </a:lnTo>
                <a:close/>
              </a:path>
              <a:path w="5089525" h="114300">
                <a:moveTo>
                  <a:pt x="4974843" y="38115"/>
                </a:moveTo>
                <a:lnTo>
                  <a:pt x="4974589" y="76191"/>
                </a:lnTo>
                <a:lnTo>
                  <a:pt x="4993629" y="76306"/>
                </a:lnTo>
                <a:lnTo>
                  <a:pt x="4993904" y="38231"/>
                </a:lnTo>
                <a:lnTo>
                  <a:pt x="4974843" y="38115"/>
                </a:lnTo>
                <a:close/>
              </a:path>
              <a:path w="5089525" h="114300">
                <a:moveTo>
                  <a:pt x="243" y="8000"/>
                </a:moveTo>
                <a:lnTo>
                  <a:pt x="0" y="46100"/>
                </a:lnTo>
                <a:lnTo>
                  <a:pt x="4974589" y="76191"/>
                </a:lnTo>
                <a:lnTo>
                  <a:pt x="4974843" y="38115"/>
                </a:lnTo>
                <a:lnTo>
                  <a:pt x="243" y="8000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059161" y="5407152"/>
            <a:ext cx="734060" cy="114300"/>
          </a:xfrm>
          <a:custGeom>
            <a:avLst/>
            <a:gdLst/>
            <a:ahLst/>
            <a:cxnLst/>
            <a:rect l="l" t="t" r="r" b="b"/>
            <a:pathLst>
              <a:path w="734059" h="114300">
                <a:moveTo>
                  <a:pt x="619140" y="0"/>
                </a:moveTo>
                <a:lnTo>
                  <a:pt x="619140" y="114299"/>
                </a:lnTo>
                <a:lnTo>
                  <a:pt x="695340" y="76199"/>
                </a:lnTo>
                <a:lnTo>
                  <a:pt x="638174" y="76199"/>
                </a:lnTo>
                <a:lnTo>
                  <a:pt x="638174" y="38099"/>
                </a:lnTo>
                <a:lnTo>
                  <a:pt x="695340" y="38099"/>
                </a:lnTo>
                <a:lnTo>
                  <a:pt x="619140" y="0"/>
                </a:lnTo>
                <a:close/>
              </a:path>
              <a:path w="734059" h="114300">
                <a:moveTo>
                  <a:pt x="61914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619140" y="76199"/>
                </a:lnTo>
                <a:lnTo>
                  <a:pt x="619140" y="38099"/>
                </a:lnTo>
                <a:close/>
              </a:path>
              <a:path w="734059" h="114300">
                <a:moveTo>
                  <a:pt x="695340" y="38099"/>
                </a:moveTo>
                <a:lnTo>
                  <a:pt x="638174" y="38099"/>
                </a:lnTo>
                <a:lnTo>
                  <a:pt x="638174" y="76199"/>
                </a:lnTo>
                <a:lnTo>
                  <a:pt x="695340" y="76199"/>
                </a:lnTo>
                <a:lnTo>
                  <a:pt x="733440" y="57149"/>
                </a:lnTo>
                <a:lnTo>
                  <a:pt x="695340" y="38099"/>
                </a:lnTo>
                <a:close/>
              </a:path>
            </a:pathLst>
          </a:custGeom>
          <a:solidFill>
            <a:srgbClr val="0005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23126" y="4161282"/>
            <a:ext cx="1949450" cy="401320"/>
          </a:xfrm>
          <a:prstGeom prst="rect">
            <a:avLst/>
          </a:prstGeom>
          <a:ln w="19811">
            <a:solidFill>
              <a:srgbClr val="00050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1280">
              <a:lnSpc>
                <a:spcPct val="100000"/>
              </a:lnSpc>
            </a:pP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on: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538135"/>
                </a:solidFill>
                <a:latin typeface="Franklin Gothic Book"/>
                <a:cs typeface="Franklin Gothic Book"/>
              </a:rPr>
              <a:t>C</a:t>
            </a:r>
            <a:r>
              <a:rPr sz="2000" dirty="0">
                <a:solidFill>
                  <a:srgbClr val="538135"/>
                </a:solidFill>
                <a:latin typeface="Franklin Gothic Book"/>
                <a:cs typeface="Franklin Gothic Book"/>
              </a:rPr>
              <a:t>at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791443" y="5195315"/>
            <a:ext cx="591311" cy="5349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44</a:t>
            </a:fld>
            <a:endParaRPr spc="-10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49959" y="223910"/>
            <a:ext cx="5690870" cy="817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Image</a:t>
            </a:r>
            <a:r>
              <a:rPr sz="2000" spc="-2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Classi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f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icati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with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Deep</a:t>
            </a:r>
            <a:r>
              <a:rPr sz="2000" spc="-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Neur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a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e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ks</a:t>
            </a:r>
            <a:endParaRPr sz="2000">
              <a:latin typeface="Franklin Gothic Medium"/>
              <a:cs typeface="Franklin Gothic Medium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Surpass</a:t>
            </a:r>
            <a:r>
              <a:rPr sz="3200" spc="-1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i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ng</a:t>
            </a:r>
            <a:r>
              <a:rPr sz="32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Hu</a:t>
            </a:r>
            <a:r>
              <a:rPr sz="3200" spc="-1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m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an</a:t>
            </a:r>
            <a:r>
              <a:rPr sz="32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3200" spc="-5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P</a:t>
            </a:r>
            <a:r>
              <a:rPr sz="3200" spc="-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e</a:t>
            </a:r>
            <a:r>
              <a:rPr sz="3200" spc="7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r</a:t>
            </a:r>
            <a:r>
              <a:rPr sz="3200" spc="-4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f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orm</a:t>
            </a:r>
            <a:r>
              <a:rPr sz="3200" spc="-15" dirty="0">
                <a:solidFill>
                  <a:srgbClr val="00050D"/>
                </a:solidFill>
                <a:latin typeface="Franklin Gothic Medium"/>
                <a:cs typeface="Franklin Gothic Medium"/>
              </a:rPr>
              <a:t>a</a:t>
            </a:r>
            <a:r>
              <a:rPr sz="3200" dirty="0">
                <a:solidFill>
                  <a:srgbClr val="00050D"/>
                </a:solidFill>
                <a:latin typeface="Franklin Gothic Medium"/>
                <a:cs typeface="Franklin Gothic Medium"/>
              </a:rPr>
              <a:t>nce</a:t>
            </a:r>
            <a:endParaRPr sz="3200">
              <a:latin typeface="Franklin Gothic Medium"/>
              <a:cs typeface="Franklin Gothic Medi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15228" y="3168395"/>
            <a:ext cx="5751576" cy="2700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51982" y="3105150"/>
            <a:ext cx="5878195" cy="2827020"/>
          </a:xfrm>
          <a:custGeom>
            <a:avLst/>
            <a:gdLst/>
            <a:ahLst/>
            <a:cxnLst/>
            <a:rect l="l" t="t" r="r" b="b"/>
            <a:pathLst>
              <a:path w="5878195" h="2827020">
                <a:moveTo>
                  <a:pt x="0" y="2827019"/>
                </a:moveTo>
                <a:lnTo>
                  <a:pt x="5878067" y="2827019"/>
                </a:lnTo>
                <a:lnTo>
                  <a:pt x="5878067" y="0"/>
                </a:lnTo>
                <a:lnTo>
                  <a:pt x="0" y="0"/>
                </a:lnTo>
                <a:lnTo>
                  <a:pt x="0" y="2827019"/>
                </a:lnTo>
                <a:close/>
              </a:path>
            </a:pathLst>
          </a:custGeom>
          <a:ln w="126491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2911" y="1331975"/>
            <a:ext cx="3715512" cy="26807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9666" y="1268730"/>
            <a:ext cx="3842385" cy="2807335"/>
          </a:xfrm>
          <a:custGeom>
            <a:avLst/>
            <a:gdLst/>
            <a:ahLst/>
            <a:cxnLst/>
            <a:rect l="l" t="t" r="r" b="b"/>
            <a:pathLst>
              <a:path w="3842385" h="2807335">
                <a:moveTo>
                  <a:pt x="0" y="2807207"/>
                </a:moveTo>
                <a:lnTo>
                  <a:pt x="3842003" y="2807207"/>
                </a:lnTo>
                <a:lnTo>
                  <a:pt x="3842003" y="0"/>
                </a:lnTo>
                <a:lnTo>
                  <a:pt x="0" y="0"/>
                </a:lnTo>
                <a:lnTo>
                  <a:pt x="0" y="2807207"/>
                </a:lnTo>
                <a:close/>
              </a:path>
            </a:pathLst>
          </a:custGeom>
          <a:ln w="126491">
            <a:solidFill>
              <a:srgbClr val="E7E6E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45</a:t>
            </a:fld>
            <a:endParaRPr spc="-1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ct val="100000"/>
              </a:lnSpc>
            </a:pPr>
            <a:r>
              <a:rPr dirty="0"/>
              <a:t>Deep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Le</a:t>
            </a:r>
            <a:r>
              <a:rPr spc="-15" dirty="0"/>
              <a:t>a</a:t>
            </a:r>
            <a:r>
              <a:rPr dirty="0"/>
              <a:t>rning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in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th</a:t>
            </a:r>
            <a:r>
              <a:rPr dirty="0"/>
              <a:t>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Wild</a:t>
            </a:r>
          </a:p>
        </p:txBody>
      </p:sp>
      <p:sp>
        <p:nvSpPr>
          <p:cNvPr id="3" name="object 3"/>
          <p:cNvSpPr/>
          <p:nvPr/>
        </p:nvSpPr>
        <p:spPr>
          <a:xfrm>
            <a:off x="6934200" y="1423416"/>
            <a:ext cx="4814315" cy="2523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4200" y="4120896"/>
            <a:ext cx="4814315" cy="1930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1472" y="3779520"/>
            <a:ext cx="4873752" cy="2272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33700" y="1423416"/>
            <a:ext cx="2749296" cy="2270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46</a:t>
            </a:fld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ct val="100000"/>
              </a:lnSpc>
            </a:pPr>
            <a:r>
              <a:rPr dirty="0"/>
              <a:t>Deep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Le</a:t>
            </a:r>
            <a:r>
              <a:rPr spc="-15" dirty="0"/>
              <a:t>a</a:t>
            </a:r>
            <a:r>
              <a:rPr dirty="0"/>
              <a:t>rning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is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0" dirty="0"/>
              <a:t>H</a:t>
            </a:r>
            <a:r>
              <a:rPr spc="-5" dirty="0"/>
              <a:t>er</a:t>
            </a:r>
            <a:r>
              <a:rPr dirty="0"/>
              <a:t>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70" dirty="0"/>
              <a:t>t</a:t>
            </a:r>
            <a:r>
              <a:rPr dirty="0"/>
              <a:t>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/>
              <a:t>St</a:t>
            </a:r>
            <a:r>
              <a:rPr spc="-75" dirty="0"/>
              <a:t>a</a:t>
            </a:r>
            <a:r>
              <a:rPr dirty="0"/>
              <a:t>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65375" y="2074164"/>
            <a:ext cx="1859280" cy="3382010"/>
          </a:xfrm>
          <a:prstGeom prst="rect">
            <a:avLst/>
          </a:prstGeom>
          <a:ln w="57911">
            <a:solidFill>
              <a:srgbClr val="D0CEC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ta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2160" y="2715767"/>
            <a:ext cx="1496568" cy="15102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35479" y="4379976"/>
            <a:ext cx="1722120" cy="9479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870959" y="2074164"/>
            <a:ext cx="1858010" cy="3382010"/>
          </a:xfrm>
          <a:prstGeom prst="rect">
            <a:avLst/>
          </a:prstGeom>
          <a:ln w="57911">
            <a:solidFill>
              <a:srgbClr val="D0CEC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5580">
              <a:lnSpc>
                <a:spcPct val="100000"/>
              </a:lnSpc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h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ectures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75019" y="2074164"/>
            <a:ext cx="1859280" cy="3382010"/>
          </a:xfrm>
          <a:prstGeom prst="rect">
            <a:avLst/>
          </a:prstGeom>
          <a:ln w="57911">
            <a:solidFill>
              <a:srgbClr val="D0CEC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1460">
              <a:lnSpc>
                <a:spcPct val="100000"/>
              </a:lnSpc>
            </a:pPr>
            <a:r>
              <a:rPr sz="20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ra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0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ks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9079" y="2072640"/>
            <a:ext cx="1859280" cy="3382010"/>
          </a:xfrm>
          <a:prstGeom prst="rect">
            <a:avLst/>
          </a:prstGeom>
          <a:ln w="57911">
            <a:solidFill>
              <a:srgbClr val="D0CEC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76580">
              <a:lnSpc>
                <a:spcPct val="100000"/>
              </a:lnSpc>
            </a:pPr>
            <a:r>
              <a:rPr sz="20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84664" y="2074164"/>
            <a:ext cx="1859280" cy="3382010"/>
          </a:xfrm>
          <a:prstGeom prst="rect">
            <a:avLst/>
          </a:prstGeom>
          <a:ln w="57911">
            <a:solidFill>
              <a:srgbClr val="D0CEC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16890">
              <a:lnSpc>
                <a:spcPct val="100000"/>
              </a:lnSpc>
            </a:pP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Pl</a:t>
            </a:r>
            <a:r>
              <a:rPr sz="20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79747" y="2773679"/>
            <a:ext cx="1440179" cy="13944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85844" y="4226052"/>
            <a:ext cx="1552956" cy="11018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83680" y="3172967"/>
            <a:ext cx="518159" cy="5181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37147" y="3767328"/>
            <a:ext cx="1318259" cy="4983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67044" y="4341876"/>
            <a:ext cx="1491995" cy="342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55079" y="4760976"/>
            <a:ext cx="923544" cy="6233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3600" y="2773679"/>
            <a:ext cx="1796796" cy="3246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87868" y="3503676"/>
            <a:ext cx="1452372" cy="9387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90331" y="2663951"/>
            <a:ext cx="1624583" cy="7635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90559" y="4527803"/>
            <a:ext cx="1031748" cy="7559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65435" y="3395471"/>
            <a:ext cx="1566672" cy="5212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65435" y="4177284"/>
            <a:ext cx="426720" cy="4267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65307" y="4152900"/>
            <a:ext cx="1203959" cy="4130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1591056" cy="58064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38004" y="4869179"/>
            <a:ext cx="1731263" cy="4145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21823" y="2773679"/>
            <a:ext cx="1583435" cy="3383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47</a:t>
            </a:fld>
            <a:endParaRPr spc="-10" dirty="0"/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ct val="100000"/>
              </a:lnSpc>
            </a:pPr>
            <a:r>
              <a:rPr spc="-5" dirty="0"/>
              <a:t>Concl</a:t>
            </a:r>
            <a:r>
              <a:rPr dirty="0"/>
              <a:t>us</a:t>
            </a:r>
            <a:r>
              <a:rPr spc="-15" dirty="0"/>
              <a:t>i</a:t>
            </a:r>
            <a:r>
              <a:rPr dirty="0"/>
              <a:t>ons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48</a:t>
            </a:fld>
            <a:endParaRPr spc="-10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5225">
              <a:lnSpc>
                <a:spcPts val="2735"/>
              </a:lnSpc>
            </a:pPr>
            <a:r>
              <a:rPr spc="-5" dirty="0"/>
              <a:t>Machi</a:t>
            </a:r>
            <a:r>
              <a:rPr spc="-10" dirty="0"/>
              <a:t>n</a:t>
            </a:r>
            <a:r>
              <a:rPr dirty="0"/>
              <a:t>e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/>
              <a:t>lear</a:t>
            </a:r>
            <a:r>
              <a:rPr spc="-10" dirty="0"/>
              <a:t>n</a:t>
            </a:r>
            <a:r>
              <a:rPr spc="-5" dirty="0"/>
              <a:t>in</a:t>
            </a:r>
            <a:r>
              <a:rPr dirty="0"/>
              <a:t>g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algorithms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learn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f</a:t>
            </a:r>
            <a:r>
              <a:rPr spc="-50" dirty="0"/>
              <a:t>r</a:t>
            </a:r>
            <a:r>
              <a:rPr dirty="0"/>
              <a:t>om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/>
              <a:t>data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40" dirty="0"/>
              <a:t>t</a:t>
            </a:r>
            <a:r>
              <a:rPr dirty="0"/>
              <a:t>o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10" dirty="0"/>
              <a:t>f</a:t>
            </a:r>
            <a:r>
              <a:rPr spc="-5" dirty="0"/>
              <a:t>in</a:t>
            </a:r>
            <a:r>
              <a:rPr dirty="0"/>
              <a:t>d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/>
              <a:t>hidden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relations,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45" dirty="0"/>
              <a:t>t</a:t>
            </a:r>
            <a:r>
              <a:rPr dirty="0"/>
              <a:t>o</a:t>
            </a:r>
          </a:p>
          <a:p>
            <a:pPr marL="1165225">
              <a:lnSpc>
                <a:spcPts val="2735"/>
              </a:lnSpc>
            </a:pPr>
            <a:r>
              <a:rPr dirty="0">
                <a:latin typeface="Franklin Gothic Book"/>
                <a:cs typeface="Franklin Gothic Book"/>
              </a:rPr>
              <a:t>ma</a:t>
            </a:r>
            <a:r>
              <a:rPr spc="-50" dirty="0">
                <a:latin typeface="Franklin Gothic Book"/>
                <a:cs typeface="Franklin Gothic Book"/>
              </a:rPr>
              <a:t>k</a:t>
            </a:r>
            <a:r>
              <a:rPr dirty="0">
                <a:latin typeface="Franklin Gothic Book"/>
                <a:cs typeface="Franklin Gothic Book"/>
              </a:rPr>
              <a:t>e predictions,</a:t>
            </a:r>
            <a:r>
              <a:rPr spc="-20" dirty="0">
                <a:latin typeface="Franklin Gothic Book"/>
                <a:cs typeface="Franklin Gothic Book"/>
              </a:rPr>
              <a:t> </a:t>
            </a:r>
            <a:r>
              <a:rPr spc="-35" dirty="0">
                <a:latin typeface="Franklin Gothic Book"/>
                <a:cs typeface="Franklin Gothic Book"/>
              </a:rPr>
              <a:t>t</a:t>
            </a:r>
            <a:r>
              <a:rPr dirty="0">
                <a:latin typeface="Franklin Gothic Book"/>
                <a:cs typeface="Franklin Gothic Book"/>
              </a:rPr>
              <a:t>o in</a:t>
            </a:r>
            <a:r>
              <a:rPr spc="-35" dirty="0">
                <a:latin typeface="Franklin Gothic Book"/>
                <a:cs typeface="Franklin Gothic Book"/>
              </a:rPr>
              <a:t>t</a:t>
            </a:r>
            <a:r>
              <a:rPr dirty="0">
                <a:latin typeface="Franklin Gothic Book"/>
                <a:cs typeface="Franklin Gothic Book"/>
              </a:rPr>
              <a:t>eract</a:t>
            </a:r>
            <a:r>
              <a:rPr spc="-25" dirty="0">
                <a:latin typeface="Franklin Gothic Book"/>
                <a:cs typeface="Franklin Gothic Book"/>
              </a:rPr>
              <a:t> </a:t>
            </a:r>
            <a:r>
              <a:rPr dirty="0">
                <a:latin typeface="Franklin Gothic Book"/>
                <a:cs typeface="Franklin Gothic Book"/>
              </a:rPr>
              <a:t>wi</a:t>
            </a:r>
            <a:r>
              <a:rPr spc="5" dirty="0">
                <a:latin typeface="Franklin Gothic Book"/>
                <a:cs typeface="Franklin Gothic Book"/>
              </a:rPr>
              <a:t>t</a:t>
            </a:r>
            <a:r>
              <a:rPr dirty="0">
                <a:latin typeface="Franklin Gothic Book"/>
                <a:cs typeface="Franklin Gothic Book"/>
              </a:rPr>
              <a:t>h the </a:t>
            </a:r>
            <a:r>
              <a:rPr spc="-20" dirty="0">
                <a:latin typeface="Franklin Gothic Book"/>
                <a:cs typeface="Franklin Gothic Book"/>
              </a:rPr>
              <a:t>w</a:t>
            </a:r>
            <a:r>
              <a:rPr dirty="0">
                <a:latin typeface="Franklin Gothic Book"/>
                <a:cs typeface="Franklin Gothic Book"/>
              </a:rPr>
              <a:t>orld,</a:t>
            </a:r>
            <a:r>
              <a:rPr spc="-10" dirty="0">
                <a:latin typeface="Franklin Gothic Book"/>
                <a:cs typeface="Franklin Gothic Book"/>
              </a:rPr>
              <a:t> </a:t>
            </a:r>
            <a:r>
              <a:rPr dirty="0">
                <a:latin typeface="Franklin Gothic Book"/>
                <a:cs typeface="Franklin Gothic Book"/>
              </a:rPr>
              <a:t>…</a:t>
            </a:r>
          </a:p>
          <a:p>
            <a:pPr marL="1165225">
              <a:lnSpc>
                <a:spcPct val="100000"/>
              </a:lnSpc>
              <a:spcBef>
                <a:spcPts val="1510"/>
              </a:spcBef>
            </a:pPr>
            <a:r>
              <a:rPr spc="-15" dirty="0"/>
              <a:t>A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5" dirty="0"/>
              <a:t>machine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10" dirty="0"/>
              <a:t>lear</a:t>
            </a:r>
            <a:r>
              <a:rPr spc="-25" dirty="0"/>
              <a:t>n</a:t>
            </a:r>
            <a:r>
              <a:rPr spc="-5" dirty="0"/>
              <a:t>in</a:t>
            </a:r>
            <a:r>
              <a:rPr dirty="0"/>
              <a:t>g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0" dirty="0"/>
              <a:t>a</a:t>
            </a:r>
            <a:r>
              <a:rPr spc="-15" dirty="0"/>
              <a:t>lgorithm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dirty="0"/>
              <a:t>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5" dirty="0"/>
              <a:t>as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0" dirty="0"/>
              <a:t>goo</a:t>
            </a:r>
            <a:r>
              <a:rPr spc="-15" dirty="0"/>
              <a:t>d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15" dirty="0"/>
              <a:t>as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spc="5" dirty="0"/>
              <a:t>t</a:t>
            </a:r>
            <a:r>
              <a:rPr spc="-15" dirty="0"/>
              <a:t>s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spc="-30" dirty="0"/>
              <a:t>n</a:t>
            </a:r>
            <a:r>
              <a:rPr spc="-20" dirty="0"/>
              <a:t>pu</a:t>
            </a:r>
            <a:r>
              <a:rPr spc="-10" dirty="0"/>
              <a:t>t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5" dirty="0"/>
              <a:t>d</a:t>
            </a:r>
            <a:r>
              <a:rPr spc="-10" dirty="0"/>
              <a:t>ata</a:t>
            </a:r>
          </a:p>
          <a:p>
            <a:pPr marL="2193925" indent="-342900">
              <a:lnSpc>
                <a:spcPct val="100000"/>
              </a:lnSpc>
              <a:spcBef>
                <a:spcPts val="1510"/>
              </a:spcBef>
              <a:buClr>
                <a:srgbClr val="00050D"/>
              </a:buClr>
              <a:buFont typeface="Arial"/>
              <a:buChar char="•"/>
              <a:tabLst>
                <a:tab pos="2194560" algn="l"/>
              </a:tabLst>
            </a:pPr>
            <a:r>
              <a:rPr i="1" spc="5" dirty="0">
                <a:latin typeface="Franklin Gothic Book"/>
                <a:cs typeface="Franklin Gothic Book"/>
              </a:rPr>
              <a:t>Goo</a:t>
            </a:r>
            <a:r>
              <a:rPr i="1" dirty="0">
                <a:latin typeface="Franklin Gothic Book"/>
                <a:cs typeface="Franklin Gothic Book"/>
              </a:rPr>
              <a:t>d</a:t>
            </a:r>
            <a:r>
              <a:rPr i="1" spc="-35" dirty="0">
                <a:latin typeface="Times New Roman"/>
                <a:cs typeface="Times New Roman"/>
              </a:rPr>
              <a:t> </a:t>
            </a:r>
            <a:r>
              <a:rPr i="1" dirty="0">
                <a:latin typeface="Franklin Gothic Book"/>
                <a:cs typeface="Franklin Gothic Book"/>
              </a:rPr>
              <a:t>m</a:t>
            </a:r>
            <a:r>
              <a:rPr i="1" spc="10" dirty="0">
                <a:latin typeface="Franklin Gothic Book"/>
                <a:cs typeface="Franklin Gothic Book"/>
              </a:rPr>
              <a:t>od</a:t>
            </a:r>
            <a:r>
              <a:rPr i="1" dirty="0">
                <a:latin typeface="Franklin Gothic Book"/>
                <a:cs typeface="Franklin Gothic Book"/>
              </a:rPr>
              <a:t>el</a:t>
            </a:r>
            <a:r>
              <a:rPr i="1" spc="-20" dirty="0">
                <a:latin typeface="Times New Roman"/>
                <a:cs typeface="Times New Roman"/>
              </a:rPr>
              <a:t> </a:t>
            </a:r>
            <a:r>
              <a:rPr i="1" dirty="0">
                <a:latin typeface="Franklin Gothic Book"/>
                <a:cs typeface="Franklin Gothic Book"/>
              </a:rPr>
              <a:t>+</a:t>
            </a:r>
            <a:r>
              <a:rPr i="1" spc="5" dirty="0">
                <a:latin typeface="Times New Roman"/>
                <a:cs typeface="Times New Roman"/>
              </a:rPr>
              <a:t> </a:t>
            </a:r>
            <a:r>
              <a:rPr i="1" spc="5" dirty="0">
                <a:latin typeface="Franklin Gothic Book"/>
                <a:cs typeface="Franklin Gothic Book"/>
              </a:rPr>
              <a:t>Ba</a:t>
            </a:r>
            <a:r>
              <a:rPr i="1" dirty="0">
                <a:latin typeface="Franklin Gothic Book"/>
                <a:cs typeface="Franklin Gothic Book"/>
              </a:rPr>
              <a:t>d</a:t>
            </a:r>
            <a:r>
              <a:rPr i="1" spc="-35" dirty="0">
                <a:latin typeface="Times New Roman"/>
                <a:cs typeface="Times New Roman"/>
              </a:rPr>
              <a:t> </a:t>
            </a:r>
            <a:r>
              <a:rPr i="1" spc="10" dirty="0">
                <a:latin typeface="Franklin Gothic Book"/>
                <a:cs typeface="Franklin Gothic Book"/>
              </a:rPr>
              <a:t>d</a:t>
            </a:r>
            <a:r>
              <a:rPr i="1" spc="5" dirty="0">
                <a:latin typeface="Franklin Gothic Book"/>
                <a:cs typeface="Franklin Gothic Book"/>
              </a:rPr>
              <a:t>a</a:t>
            </a:r>
            <a:r>
              <a:rPr i="1" dirty="0">
                <a:latin typeface="Franklin Gothic Book"/>
                <a:cs typeface="Franklin Gothic Book"/>
              </a:rPr>
              <a:t>ta</a:t>
            </a:r>
            <a:r>
              <a:rPr i="1" spc="-20" dirty="0">
                <a:latin typeface="Times New Roman"/>
                <a:cs typeface="Times New Roman"/>
              </a:rPr>
              <a:t> </a:t>
            </a:r>
            <a:r>
              <a:rPr i="1" dirty="0">
                <a:latin typeface="Franklin Gothic Book"/>
                <a:cs typeface="Franklin Gothic Book"/>
              </a:rPr>
              <a:t>=</a:t>
            </a:r>
            <a:r>
              <a:rPr i="1" spc="5" dirty="0">
                <a:latin typeface="Times New Roman"/>
                <a:cs typeface="Times New Roman"/>
              </a:rPr>
              <a:t> </a:t>
            </a:r>
            <a:r>
              <a:rPr i="1" spc="5" dirty="0">
                <a:latin typeface="Franklin Gothic Book"/>
                <a:cs typeface="Franklin Gothic Book"/>
              </a:rPr>
              <a:t>Ba</a:t>
            </a:r>
            <a:r>
              <a:rPr i="1" dirty="0">
                <a:latin typeface="Franklin Gothic Book"/>
                <a:cs typeface="Franklin Gothic Book"/>
              </a:rPr>
              <a:t>d</a:t>
            </a:r>
            <a:r>
              <a:rPr i="1" spc="-25" dirty="0">
                <a:latin typeface="Times New Roman"/>
                <a:cs typeface="Times New Roman"/>
              </a:rPr>
              <a:t> </a:t>
            </a:r>
            <a:r>
              <a:rPr i="1" spc="-25" dirty="0">
                <a:latin typeface="Franklin Gothic Book"/>
                <a:cs typeface="Franklin Gothic Book"/>
              </a:rPr>
              <a:t>R</a:t>
            </a:r>
            <a:r>
              <a:rPr i="1" spc="5" dirty="0">
                <a:latin typeface="Franklin Gothic Book"/>
                <a:cs typeface="Franklin Gothic Book"/>
              </a:rPr>
              <a:t>es</a:t>
            </a:r>
            <a:r>
              <a:rPr i="1" spc="-5" dirty="0">
                <a:latin typeface="Franklin Gothic Book"/>
                <a:cs typeface="Franklin Gothic Book"/>
              </a:rPr>
              <a:t>ults</a:t>
            </a:r>
          </a:p>
          <a:p>
            <a:pPr marL="1165225">
              <a:lnSpc>
                <a:spcPts val="2735"/>
              </a:lnSpc>
              <a:spcBef>
                <a:spcPts val="1515"/>
              </a:spcBef>
            </a:pPr>
            <a:r>
              <a:rPr spc="-20" dirty="0"/>
              <a:t>D</a:t>
            </a:r>
            <a:r>
              <a:rPr spc="-25" dirty="0"/>
              <a:t>e</a:t>
            </a:r>
            <a:r>
              <a:rPr spc="-15" dirty="0"/>
              <a:t>ep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10" dirty="0"/>
              <a:t>learni</a:t>
            </a:r>
            <a:r>
              <a:rPr spc="-25" dirty="0"/>
              <a:t>n</a:t>
            </a:r>
            <a:r>
              <a:rPr dirty="0"/>
              <a:t>g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5" dirty="0"/>
              <a:t>i</a:t>
            </a:r>
            <a:r>
              <a:rPr dirty="0"/>
              <a:t>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making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dirty="0"/>
              <a:t>signi</a:t>
            </a:r>
            <a:r>
              <a:rPr spc="5" dirty="0"/>
              <a:t>f</a:t>
            </a:r>
            <a:r>
              <a:rPr spc="-20" dirty="0"/>
              <a:t>ican</a:t>
            </a:r>
            <a:r>
              <a:rPr spc="-10" dirty="0"/>
              <a:t>t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-20" dirty="0"/>
              <a:t>breakth</a:t>
            </a:r>
            <a:r>
              <a:rPr spc="-55" dirty="0"/>
              <a:t>r</a:t>
            </a:r>
            <a:r>
              <a:rPr spc="-15" dirty="0"/>
              <a:t>ou</a:t>
            </a:r>
            <a:r>
              <a:rPr spc="-25" dirty="0"/>
              <a:t>g</a:t>
            </a:r>
            <a:r>
              <a:rPr spc="-20" dirty="0"/>
              <a:t>h</a:t>
            </a:r>
            <a:r>
              <a:rPr spc="-15" dirty="0"/>
              <a:t>s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-5" dirty="0"/>
              <a:t>in</a:t>
            </a:r>
            <a:r>
              <a:rPr dirty="0"/>
              <a:t>: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5" dirty="0"/>
              <a:t>speech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15" dirty="0"/>
              <a:t>re</a:t>
            </a:r>
            <a:r>
              <a:rPr spc="-25" dirty="0"/>
              <a:t>c</a:t>
            </a:r>
            <a:r>
              <a:rPr spc="-15" dirty="0"/>
              <a:t>og</a:t>
            </a:r>
            <a:r>
              <a:rPr spc="-25" dirty="0"/>
              <a:t>n</a:t>
            </a:r>
            <a:r>
              <a:rPr spc="-5" dirty="0"/>
              <a:t>i</a:t>
            </a:r>
            <a:r>
              <a:rPr spc="5" dirty="0"/>
              <a:t>t</a:t>
            </a:r>
            <a:r>
              <a:rPr spc="-5" dirty="0"/>
              <a:t>ion,</a:t>
            </a:r>
          </a:p>
          <a:p>
            <a:pPr marL="1165225">
              <a:lnSpc>
                <a:spcPts val="2735"/>
              </a:lnSpc>
            </a:pPr>
            <a:r>
              <a:rPr dirty="0">
                <a:latin typeface="Franklin Gothic Book"/>
                <a:cs typeface="Franklin Gothic Book"/>
              </a:rPr>
              <a:t>lang</a:t>
            </a:r>
            <a:r>
              <a:rPr spc="-10" dirty="0">
                <a:latin typeface="Franklin Gothic Book"/>
                <a:cs typeface="Franklin Gothic Book"/>
              </a:rPr>
              <a:t>u</a:t>
            </a:r>
            <a:r>
              <a:rPr dirty="0">
                <a:latin typeface="Franklin Gothic Book"/>
                <a:cs typeface="Franklin Gothic Book"/>
              </a:rPr>
              <a:t>age</a:t>
            </a:r>
            <a:r>
              <a:rPr spc="5" dirty="0">
                <a:latin typeface="Franklin Gothic Book"/>
                <a:cs typeface="Franklin Gothic Book"/>
              </a:rPr>
              <a:t> </a:t>
            </a:r>
            <a:r>
              <a:rPr dirty="0">
                <a:latin typeface="Franklin Gothic Book"/>
                <a:cs typeface="Franklin Gothic Book"/>
              </a:rPr>
              <a:t>p</a:t>
            </a:r>
            <a:r>
              <a:rPr spc="-50" dirty="0">
                <a:latin typeface="Franklin Gothic Book"/>
                <a:cs typeface="Franklin Gothic Book"/>
              </a:rPr>
              <a:t>r</a:t>
            </a:r>
            <a:r>
              <a:rPr dirty="0">
                <a:latin typeface="Franklin Gothic Book"/>
                <a:cs typeface="Franklin Gothic Book"/>
              </a:rPr>
              <a:t>ocessing, </a:t>
            </a:r>
            <a:r>
              <a:rPr spc="-10" dirty="0">
                <a:latin typeface="Franklin Gothic Book"/>
                <a:cs typeface="Franklin Gothic Book"/>
              </a:rPr>
              <a:t>c</a:t>
            </a:r>
            <a:r>
              <a:rPr dirty="0">
                <a:latin typeface="Franklin Gothic Book"/>
                <a:cs typeface="Franklin Gothic Book"/>
              </a:rPr>
              <a:t>o</a:t>
            </a:r>
            <a:r>
              <a:rPr spc="-25" dirty="0">
                <a:latin typeface="Franklin Gothic Book"/>
                <a:cs typeface="Franklin Gothic Book"/>
              </a:rPr>
              <a:t>m</a:t>
            </a:r>
            <a:r>
              <a:rPr dirty="0">
                <a:latin typeface="Franklin Gothic Book"/>
                <a:cs typeface="Franklin Gothic Book"/>
              </a:rPr>
              <a:t>pu</a:t>
            </a:r>
            <a:r>
              <a:rPr spc="-35" dirty="0">
                <a:latin typeface="Franklin Gothic Book"/>
                <a:cs typeface="Franklin Gothic Book"/>
              </a:rPr>
              <a:t>t</a:t>
            </a:r>
            <a:r>
              <a:rPr dirty="0">
                <a:latin typeface="Franklin Gothic Book"/>
                <a:cs typeface="Franklin Gothic Book"/>
              </a:rPr>
              <a:t>er</a:t>
            </a:r>
            <a:r>
              <a:rPr spc="-15" dirty="0">
                <a:latin typeface="Franklin Gothic Book"/>
                <a:cs typeface="Franklin Gothic Book"/>
              </a:rPr>
              <a:t> </a:t>
            </a:r>
            <a:r>
              <a:rPr dirty="0">
                <a:latin typeface="Franklin Gothic Book"/>
                <a:cs typeface="Franklin Gothic Book"/>
              </a:rPr>
              <a:t>vision,</a:t>
            </a:r>
            <a:r>
              <a:rPr spc="-20" dirty="0">
                <a:latin typeface="Franklin Gothic Book"/>
                <a:cs typeface="Franklin Gothic Book"/>
              </a:rPr>
              <a:t> </a:t>
            </a:r>
            <a:r>
              <a:rPr dirty="0">
                <a:latin typeface="Franklin Gothic Book"/>
                <a:cs typeface="Franklin Gothic Book"/>
              </a:rPr>
              <a:t>cont</a:t>
            </a:r>
            <a:r>
              <a:rPr spc="-55" dirty="0">
                <a:latin typeface="Franklin Gothic Book"/>
                <a:cs typeface="Franklin Gothic Book"/>
              </a:rPr>
              <a:t>r</a:t>
            </a:r>
            <a:r>
              <a:rPr dirty="0">
                <a:latin typeface="Franklin Gothic Book"/>
                <a:cs typeface="Franklin Gothic Book"/>
              </a:rPr>
              <a:t>ol sys</a:t>
            </a:r>
            <a:r>
              <a:rPr spc="-30" dirty="0">
                <a:latin typeface="Franklin Gothic Book"/>
                <a:cs typeface="Franklin Gothic Book"/>
              </a:rPr>
              <a:t>t</a:t>
            </a:r>
            <a:r>
              <a:rPr dirty="0">
                <a:latin typeface="Franklin Gothic Book"/>
                <a:cs typeface="Franklin Gothic Book"/>
              </a:rPr>
              <a:t>ems,</a:t>
            </a:r>
            <a:r>
              <a:rPr spc="-25" dirty="0">
                <a:latin typeface="Franklin Gothic Book"/>
                <a:cs typeface="Franklin Gothic Book"/>
              </a:rPr>
              <a:t> </a:t>
            </a:r>
            <a:r>
              <a:rPr dirty="0">
                <a:latin typeface="Franklin Gothic Book"/>
                <a:cs typeface="Franklin Gothic Book"/>
              </a:rPr>
              <a:t>…</a:t>
            </a:r>
          </a:p>
          <a:p>
            <a:pPr marL="1165225">
              <a:lnSpc>
                <a:spcPts val="2735"/>
              </a:lnSpc>
              <a:spcBef>
                <a:spcPts val="1510"/>
              </a:spcBef>
            </a:pPr>
            <a:r>
              <a:rPr dirty="0"/>
              <a:t>If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0" dirty="0"/>
              <a:t>y</a:t>
            </a:r>
            <a:r>
              <a:rPr dirty="0"/>
              <a:t>ou</a:t>
            </a:r>
            <a:r>
              <a:rPr spc="15" dirty="0">
                <a:latin typeface="Times New Roman"/>
                <a:cs typeface="Times New Roman"/>
              </a:rPr>
              <a:t> </a:t>
            </a:r>
            <a:r>
              <a:rPr dirty="0"/>
              <a:t>are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0" dirty="0"/>
              <a:t>n</a:t>
            </a:r>
            <a:r>
              <a:rPr spc="-30" dirty="0"/>
              <a:t>o</a:t>
            </a:r>
            <a:r>
              <a:rPr spc="-10" dirty="0"/>
              <a:t>t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using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5" dirty="0"/>
              <a:t>or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10" dirty="0"/>
              <a:t>o</a:t>
            </a:r>
            <a:r>
              <a:rPr dirty="0"/>
              <a:t>nsideri</a:t>
            </a:r>
            <a:r>
              <a:rPr spc="-10" dirty="0"/>
              <a:t>n</a:t>
            </a:r>
            <a:r>
              <a:rPr dirty="0"/>
              <a:t>g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dirty="0"/>
              <a:t>usi</a:t>
            </a:r>
            <a:r>
              <a:rPr spc="-15" dirty="0"/>
              <a:t>n</a:t>
            </a:r>
            <a:r>
              <a:rPr dirty="0"/>
              <a:t>g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0" dirty="0"/>
              <a:t>D</a:t>
            </a:r>
            <a:r>
              <a:rPr dirty="0"/>
              <a:t>e</a:t>
            </a:r>
            <a:r>
              <a:rPr spc="-10" dirty="0"/>
              <a:t>e</a:t>
            </a:r>
            <a:r>
              <a:rPr dirty="0"/>
              <a:t>p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/>
              <a:t>Lear</a:t>
            </a:r>
            <a:r>
              <a:rPr spc="-10" dirty="0"/>
              <a:t>n</a:t>
            </a:r>
            <a:r>
              <a:rPr spc="-5" dirty="0"/>
              <a:t>in</a:t>
            </a:r>
            <a:r>
              <a:rPr dirty="0"/>
              <a:t>g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45" dirty="0"/>
              <a:t>t</a:t>
            </a:r>
            <a:r>
              <a:rPr dirty="0"/>
              <a:t>o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0" dirty="0"/>
              <a:t>u</a:t>
            </a:r>
            <a:r>
              <a:rPr dirty="0"/>
              <a:t>nd</a:t>
            </a:r>
            <a:r>
              <a:rPr spc="-10" dirty="0"/>
              <a:t>e</a:t>
            </a:r>
            <a:r>
              <a:rPr dirty="0"/>
              <a:t>rstand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5" dirty="0"/>
              <a:t>or</a:t>
            </a:r>
          </a:p>
          <a:p>
            <a:pPr marL="1165225">
              <a:lnSpc>
                <a:spcPts val="2735"/>
              </a:lnSpc>
            </a:pPr>
            <a:r>
              <a:rPr spc="-10" dirty="0"/>
              <a:t>sol</a:t>
            </a:r>
            <a:r>
              <a:rPr spc="-50" dirty="0"/>
              <a:t>v</a:t>
            </a:r>
            <a:r>
              <a:rPr spc="-15" dirty="0"/>
              <a:t>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/>
              <a:t>vis</a:t>
            </a:r>
            <a:r>
              <a:rPr dirty="0"/>
              <a:t>i</a:t>
            </a:r>
            <a:r>
              <a:rPr spc="-15" dirty="0"/>
              <a:t>on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0" dirty="0"/>
              <a:t>p</a:t>
            </a:r>
            <a:r>
              <a:rPr spc="-60" dirty="0"/>
              <a:t>r</a:t>
            </a:r>
            <a:r>
              <a:rPr spc="-15" dirty="0"/>
              <a:t>obl</a:t>
            </a:r>
            <a:r>
              <a:rPr spc="-25" dirty="0"/>
              <a:t>e</a:t>
            </a:r>
            <a:r>
              <a:rPr spc="-15" dirty="0"/>
              <a:t>ms,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-25" dirty="0">
                <a:latin typeface="Franklin Gothic Book"/>
                <a:cs typeface="Franklin Gothic Book"/>
              </a:rPr>
              <a:t>y</a:t>
            </a:r>
            <a:r>
              <a:rPr spc="-5" dirty="0">
                <a:latin typeface="Franklin Gothic Book"/>
                <a:cs typeface="Franklin Gothic Book"/>
              </a:rPr>
              <a:t>o</a:t>
            </a:r>
            <a:r>
              <a:rPr spc="-15" dirty="0">
                <a:latin typeface="Franklin Gothic Book"/>
                <a:cs typeface="Franklin Gothic Book"/>
              </a:rPr>
              <a:t>u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Franklin Gothic Book"/>
                <a:cs typeface="Franklin Gothic Book"/>
              </a:rPr>
              <a:t>al</a:t>
            </a:r>
            <a:r>
              <a:rPr spc="-10" dirty="0">
                <a:latin typeface="Franklin Gothic Book"/>
                <a:cs typeface="Franklin Gothic Book"/>
              </a:rPr>
              <a:t>m</a:t>
            </a:r>
            <a:r>
              <a:rPr spc="-15" dirty="0">
                <a:latin typeface="Franklin Gothic Book"/>
                <a:cs typeface="Franklin Gothic Book"/>
              </a:rPr>
              <a:t>ost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Franklin Gothic Book"/>
                <a:cs typeface="Franklin Gothic Book"/>
              </a:rPr>
              <a:t>ce</a:t>
            </a:r>
            <a:r>
              <a:rPr spc="75" dirty="0">
                <a:latin typeface="Franklin Gothic Book"/>
                <a:cs typeface="Franklin Gothic Book"/>
              </a:rPr>
              <a:t>r</a:t>
            </a:r>
            <a:r>
              <a:rPr spc="-10" dirty="0">
                <a:latin typeface="Franklin Gothic Book"/>
                <a:cs typeface="Franklin Gothic Book"/>
              </a:rPr>
              <a:t>ta</a:t>
            </a:r>
            <a:r>
              <a:rPr spc="-5" dirty="0">
                <a:latin typeface="Franklin Gothic Book"/>
                <a:cs typeface="Franklin Gothic Book"/>
              </a:rPr>
              <a:t>i</a:t>
            </a:r>
            <a:r>
              <a:rPr dirty="0">
                <a:latin typeface="Franklin Gothic Book"/>
                <a:cs typeface="Franklin Gothic Book"/>
              </a:rPr>
              <a:t>nly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Franklin Gothic Book"/>
                <a:cs typeface="Franklin Gothic Book"/>
              </a:rPr>
              <a:t>s</a:t>
            </a:r>
            <a:r>
              <a:rPr spc="5" dirty="0">
                <a:latin typeface="Franklin Gothic Book"/>
                <a:cs typeface="Franklin Gothic Book"/>
              </a:rPr>
              <a:t>h</a:t>
            </a:r>
            <a:r>
              <a:rPr spc="-5" dirty="0">
                <a:latin typeface="Franklin Gothic Book"/>
                <a:cs typeface="Franklin Gothic Book"/>
              </a:rPr>
              <a:t>o</a:t>
            </a:r>
            <a:r>
              <a:rPr spc="-10" dirty="0">
                <a:latin typeface="Franklin Gothic Book"/>
                <a:cs typeface="Franklin Gothic Book"/>
              </a:rPr>
              <a:t>uld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dirty="0">
                <a:latin typeface="Franklin Gothic Book"/>
                <a:cs typeface="Franklin Gothic Book"/>
              </a:rPr>
              <a:t>b</a:t>
            </a:r>
            <a:r>
              <a:rPr spc="-15" dirty="0">
                <a:latin typeface="Franklin Gothic Book"/>
                <a:cs typeface="Franklin Gothic Book"/>
              </a:rPr>
              <a:t>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ct val="100000"/>
              </a:lnSpc>
            </a:pPr>
            <a:r>
              <a:rPr spc="-35" dirty="0"/>
              <a:t>R</a:t>
            </a:r>
            <a:r>
              <a:rPr spc="-5" dirty="0"/>
              <a:t>eso</a:t>
            </a:r>
            <a:r>
              <a:rPr spc="-10" dirty="0"/>
              <a:t>u</a:t>
            </a:r>
            <a:r>
              <a:rPr dirty="0"/>
              <a:t>r</a:t>
            </a:r>
            <a:r>
              <a:rPr spc="-20" dirty="0"/>
              <a:t>c</a:t>
            </a:r>
            <a:r>
              <a:rPr dirty="0"/>
              <a:t>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49</a:t>
            </a:fld>
            <a:endParaRPr spc="-10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89837" y="1406641"/>
            <a:ext cx="3752850" cy="1938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Our</a:t>
            </a:r>
            <a:r>
              <a:rPr sz="24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w</a:t>
            </a:r>
            <a:r>
              <a:rPr sz="24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4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4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k</a:t>
            </a:r>
            <a:endParaRPr sz="2400">
              <a:latin typeface="Franklin Gothic Medium"/>
              <a:cs typeface="Franklin Gothic Medium"/>
            </a:endParaRPr>
          </a:p>
          <a:p>
            <a:pPr marL="12700" marR="5080">
              <a:lnSpc>
                <a:spcPct val="105000"/>
              </a:lnSpc>
              <a:spcBef>
                <a:spcPts val="50"/>
              </a:spcBef>
            </a:pPr>
            <a:r>
              <a:rPr sz="2000" spc="-13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5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ol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Blog</a:t>
            </a:r>
            <a:r>
              <a:rPr sz="20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h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t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p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6"/>
              </a:rPr>
              <a:t>s://ww</a:t>
            </a:r>
            <a:r>
              <a:rPr sz="2000" u="heavy" spc="-70" dirty="0">
                <a:solidFill>
                  <a:srgbClr val="0462C1"/>
                </a:solidFill>
                <a:latin typeface="Franklin Gothic Book"/>
                <a:cs typeface="Franklin Gothic Book"/>
                <a:hlinkClick r:id="rId6"/>
              </a:rPr>
              <a:t>w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.t</a:t>
            </a:r>
            <a:r>
              <a:rPr sz="2000" u="heavy" spc="55" dirty="0">
                <a:solidFill>
                  <a:srgbClr val="0462C1"/>
                </a:solidFill>
                <a:latin typeface="Franklin Gothic Book"/>
                <a:cs typeface="Franklin Gothic Book"/>
              </a:rPr>
              <a:t>r</a:t>
            </a:r>
            <a:r>
              <a:rPr sz="2000" u="heavy" spc="-30" dirty="0">
                <a:solidFill>
                  <a:srgbClr val="0462C1"/>
                </a:solidFill>
                <a:latin typeface="Franklin Gothic Book"/>
                <a:cs typeface="Franklin Gothic Book"/>
              </a:rPr>
              <a:t>y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  <a:hlinkClick r:id="rId6"/>
              </a:rPr>
              <a:t>o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6"/>
              </a:rPr>
              <a:t>l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  <a:hlinkClick r:id="rId6"/>
              </a:rPr>
              <a:t>a</a:t>
            </a:r>
            <a:r>
              <a:rPr sz="2000" u="heavy" spc="-5" dirty="0">
                <a:solidFill>
                  <a:srgbClr val="0462C1"/>
                </a:solidFill>
                <a:latin typeface="Franklin Gothic Book"/>
                <a:cs typeface="Franklin Gothic Book"/>
                <a:hlinkClick r:id="rId6"/>
              </a:rPr>
              <a:t>bs.com</a:t>
            </a:r>
            <a:r>
              <a:rPr sz="2000" u="heavy" spc="5" dirty="0">
                <a:solidFill>
                  <a:srgbClr val="0462C1"/>
                </a:solidFill>
                <a:latin typeface="Franklin Gothic Book"/>
                <a:cs typeface="Franklin Gothic Book"/>
                <a:hlinkClick r:id="rId6"/>
              </a:rPr>
              <a:t>/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  <a:hlinkClick r:id="rId6"/>
              </a:rPr>
              <a:t>b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6"/>
              </a:rPr>
              <a:t>log</a:t>
            </a:r>
            <a:endParaRPr sz="20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5080">
              <a:lnSpc>
                <a:spcPct val="105100"/>
              </a:lnSpc>
            </a:pPr>
            <a:r>
              <a:rPr sz="20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min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th</a:t>
            </a:r>
            <a:r>
              <a:rPr sz="20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(C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0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Vis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on</a:t>
            </a:r>
            <a:r>
              <a:rPr sz="20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13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oolkit)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h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t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p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7"/>
              </a:rPr>
              <a:t>s://ww</a:t>
            </a:r>
            <a:r>
              <a:rPr sz="2000" u="heavy" spc="-70" dirty="0">
                <a:solidFill>
                  <a:srgbClr val="0462C1"/>
                </a:solidFill>
                <a:latin typeface="Franklin Gothic Book"/>
                <a:cs typeface="Franklin Gothic Book"/>
                <a:hlinkClick r:id="rId7"/>
              </a:rPr>
              <a:t>w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.l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u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7"/>
              </a:rPr>
              <a:t>min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  <a:hlinkClick r:id="rId7"/>
              </a:rPr>
              <a:t>o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7"/>
              </a:rPr>
              <a:t>t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  <a:hlinkClick r:id="rId7"/>
              </a:rPr>
              <a:t>h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.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7"/>
              </a:rPr>
              <a:t>ai</a:t>
            </a:r>
            <a:endParaRPr sz="2000">
              <a:latin typeface="Franklin Gothic Book"/>
              <a:cs typeface="Franklin Gothic Boo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30" dirty="0"/>
              <a:t>T</a:t>
            </a:r>
            <a:r>
              <a:rPr dirty="0"/>
              <a:t>o Learn More…</a:t>
            </a:r>
          </a:p>
          <a:p>
            <a:pPr marL="12700" marR="157480">
              <a:lnSpc>
                <a:spcPct val="105000"/>
              </a:lnSpc>
              <a:spcBef>
                <a:spcPts val="50"/>
              </a:spcBef>
            </a:pP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Google</a:t>
            </a:r>
            <a:r>
              <a:rPr sz="20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chine</a:t>
            </a:r>
            <a:r>
              <a:rPr sz="20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earning</a:t>
            </a:r>
            <a:r>
              <a:rPr sz="20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Cr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sh</a:t>
            </a:r>
            <a:r>
              <a:rPr sz="20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Course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h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t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p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s://d</a:t>
            </a:r>
            <a:r>
              <a:rPr sz="2000" u="heavy" spc="-35" dirty="0">
                <a:solidFill>
                  <a:srgbClr val="0462C1"/>
                </a:solidFill>
                <a:latin typeface="Franklin Gothic Book"/>
                <a:cs typeface="Franklin Gothic Book"/>
              </a:rPr>
              <a:t>e</a:t>
            </a:r>
            <a:r>
              <a:rPr sz="2000" u="heavy" spc="-40" dirty="0">
                <a:solidFill>
                  <a:srgbClr val="0462C1"/>
                </a:solidFill>
                <a:latin typeface="Franklin Gothic Book"/>
                <a:cs typeface="Franklin Gothic Book"/>
              </a:rPr>
              <a:t>v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elopers.goog</a:t>
            </a:r>
            <a:r>
              <a:rPr sz="2000" u="heavy" spc="-20" dirty="0">
                <a:solidFill>
                  <a:srgbClr val="0462C1"/>
                </a:solidFill>
                <a:latin typeface="Franklin Gothic Book"/>
                <a:cs typeface="Franklin Gothic Book"/>
              </a:rPr>
              <a:t>l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e.co</a:t>
            </a:r>
            <a:r>
              <a:rPr sz="2000" u="heavy" spc="-15" dirty="0">
                <a:solidFill>
                  <a:srgbClr val="0462C1"/>
                </a:solidFill>
                <a:latin typeface="Franklin Gothic Book"/>
                <a:cs typeface="Franklin Gothic Book"/>
              </a:rPr>
              <a:t>m</a:t>
            </a:r>
            <a:r>
              <a:rPr sz="2000" u="heavy" spc="-5" dirty="0">
                <a:solidFill>
                  <a:srgbClr val="0462C1"/>
                </a:solidFill>
                <a:latin typeface="Franklin Gothic Book"/>
                <a:cs typeface="Franklin Gothic Book"/>
              </a:rPr>
              <a:t>/machin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e-</a:t>
            </a:r>
            <a:r>
              <a:rPr sz="2000" dirty="0">
                <a:solidFill>
                  <a:srgbClr val="0462C1"/>
                </a:solid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le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a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rnin</a:t>
            </a:r>
            <a:r>
              <a:rPr sz="2000" u="heavy" spc="-5" dirty="0">
                <a:solidFill>
                  <a:srgbClr val="0462C1"/>
                </a:solidFill>
                <a:latin typeface="Franklin Gothic Book"/>
                <a:cs typeface="Franklin Gothic Book"/>
              </a:rPr>
              <a:t>g/cras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h-cou</a:t>
            </a:r>
            <a:r>
              <a:rPr sz="2000" u="heavy" spc="5" dirty="0">
                <a:solidFill>
                  <a:srgbClr val="0462C1"/>
                </a:solidFill>
                <a:latin typeface="Franklin Gothic Book"/>
                <a:cs typeface="Franklin Gothic Book"/>
              </a:rPr>
              <a:t>r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se/</a:t>
            </a:r>
            <a:endParaRPr sz="20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5080">
              <a:lnSpc>
                <a:spcPct val="105000"/>
              </a:lnSpc>
            </a:pP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St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0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cou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se</a:t>
            </a:r>
            <a:r>
              <a:rPr sz="20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2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29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:</a:t>
            </a:r>
            <a:r>
              <a:rPr sz="20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chine</a:t>
            </a:r>
            <a:r>
              <a:rPr sz="20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earning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h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t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p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s://d</a:t>
            </a:r>
            <a:r>
              <a:rPr sz="2000" u="heavy" spc="-35" dirty="0">
                <a:solidFill>
                  <a:srgbClr val="0462C1"/>
                </a:solidFill>
                <a:latin typeface="Franklin Gothic Book"/>
                <a:cs typeface="Franklin Gothic Book"/>
              </a:rPr>
              <a:t>e</a:t>
            </a:r>
            <a:r>
              <a:rPr sz="2000" u="heavy" spc="-40" dirty="0">
                <a:solidFill>
                  <a:srgbClr val="0462C1"/>
                </a:solidFill>
                <a:latin typeface="Franklin Gothic Book"/>
                <a:cs typeface="Franklin Gothic Book"/>
              </a:rPr>
              <a:t>v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elopers.goog</a:t>
            </a:r>
            <a:r>
              <a:rPr sz="2000" u="heavy" spc="-20" dirty="0">
                <a:solidFill>
                  <a:srgbClr val="0462C1"/>
                </a:solidFill>
                <a:latin typeface="Franklin Gothic Book"/>
                <a:cs typeface="Franklin Gothic Book"/>
              </a:rPr>
              <a:t>l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e.co</a:t>
            </a:r>
            <a:r>
              <a:rPr sz="2000" u="heavy" spc="-15" dirty="0">
                <a:solidFill>
                  <a:srgbClr val="0462C1"/>
                </a:solidFill>
                <a:latin typeface="Franklin Gothic Book"/>
                <a:cs typeface="Franklin Gothic Book"/>
              </a:rPr>
              <a:t>m</a:t>
            </a:r>
            <a:r>
              <a:rPr sz="2000" u="heavy" spc="-5" dirty="0">
                <a:solidFill>
                  <a:srgbClr val="0462C1"/>
                </a:solidFill>
                <a:latin typeface="Franklin Gothic Book"/>
                <a:cs typeface="Franklin Gothic Book"/>
              </a:rPr>
              <a:t>/machin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e-</a:t>
            </a:r>
            <a:r>
              <a:rPr sz="2000" dirty="0">
                <a:solidFill>
                  <a:srgbClr val="0462C1"/>
                </a:solid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le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</a:rPr>
              <a:t>a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rnin</a:t>
            </a:r>
            <a:r>
              <a:rPr sz="2000" u="heavy" spc="-5" dirty="0">
                <a:solidFill>
                  <a:srgbClr val="0462C1"/>
                </a:solidFill>
                <a:latin typeface="Franklin Gothic Book"/>
                <a:cs typeface="Franklin Gothic Book"/>
              </a:rPr>
              <a:t>g/cras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h-cou</a:t>
            </a:r>
            <a:r>
              <a:rPr sz="2000" u="heavy" spc="5" dirty="0">
                <a:solidFill>
                  <a:srgbClr val="0462C1"/>
                </a:solidFill>
                <a:latin typeface="Franklin Gothic Book"/>
                <a:cs typeface="Franklin Gothic Book"/>
              </a:rPr>
              <a:t>r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</a:rPr>
              <a:t>se/</a:t>
            </a:r>
            <a:endParaRPr sz="20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 marR="352425" algn="just">
              <a:lnSpc>
                <a:spcPct val="105100"/>
              </a:lnSpc>
            </a:pP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0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0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course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S2</a:t>
            </a:r>
            <a:r>
              <a:rPr sz="2000" spc="-100" dirty="0">
                <a:solidFill>
                  <a:srgbClr val="00050D"/>
                </a:solidFill>
                <a:latin typeface="Franklin Gothic Book"/>
                <a:cs typeface="Franklin Gothic Book"/>
              </a:rPr>
              <a:t>3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1</a:t>
            </a:r>
            <a:r>
              <a:rPr sz="2000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:</a:t>
            </a:r>
            <a:r>
              <a:rPr sz="2000" spc="-4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0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ol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onal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Neura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l</a:t>
            </a:r>
            <a:r>
              <a:rPr sz="20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ks</a:t>
            </a:r>
            <a:r>
              <a:rPr sz="2000" spc="-2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0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Vis</a:t>
            </a:r>
            <a:r>
              <a:rPr sz="20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al</a:t>
            </a:r>
            <a:r>
              <a:rPr sz="2000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000" dirty="0">
                <a:solidFill>
                  <a:srgbClr val="00050D"/>
                </a:solidFill>
                <a:latin typeface="Franklin Gothic Book"/>
                <a:cs typeface="Franklin Gothic Book"/>
              </a:rPr>
              <a:t>ecog</a:t>
            </a:r>
            <a:r>
              <a:rPr sz="20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0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0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ion</a:t>
            </a:r>
            <a:r>
              <a:rPr sz="20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h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t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p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:/</a:t>
            </a:r>
            <a:r>
              <a:rPr sz="2000" u="heavy" spc="5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/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cs2</a:t>
            </a:r>
            <a:r>
              <a:rPr sz="2000" u="heavy" spc="-100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3</a:t>
            </a:r>
            <a:r>
              <a:rPr sz="2000" u="heavy" spc="-5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1</a:t>
            </a:r>
            <a:r>
              <a:rPr sz="2000" u="heavy" spc="5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n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.s</a:t>
            </a:r>
            <a:r>
              <a:rPr sz="2000" u="heavy" spc="-10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t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an</a:t>
            </a:r>
            <a:r>
              <a:rPr sz="2000" u="heavy" spc="-50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f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o</a:t>
            </a:r>
            <a:r>
              <a:rPr sz="2000" u="heavy" spc="-40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r</a:t>
            </a:r>
            <a:r>
              <a:rPr sz="2000" u="heavy" dirty="0">
                <a:solidFill>
                  <a:srgbClr val="0462C1"/>
                </a:solidFill>
                <a:latin typeface="Franklin Gothic Book"/>
                <a:cs typeface="Franklin Gothic Book"/>
                <a:hlinkClick r:id="rId8"/>
              </a:rPr>
              <a:t>d.edu/</a:t>
            </a:r>
            <a:endParaRPr sz="20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ct val="100000"/>
              </a:lnSpc>
            </a:pPr>
            <a:r>
              <a:rPr spc="-5" dirty="0"/>
              <a:t>Wha</a:t>
            </a:r>
            <a:r>
              <a:rPr dirty="0"/>
              <a:t>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is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/>
              <a:t>Cat?</a:t>
            </a:r>
          </a:p>
        </p:txBody>
      </p:sp>
      <p:sp>
        <p:nvSpPr>
          <p:cNvPr id="7" name="object 7"/>
          <p:cNvSpPr/>
          <p:nvPr/>
        </p:nvSpPr>
        <p:spPr>
          <a:xfrm>
            <a:off x="3060192" y="1647444"/>
            <a:ext cx="2657856" cy="35631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90844" y="1647444"/>
            <a:ext cx="2191512" cy="35631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5152" y="1647443"/>
            <a:ext cx="2346960" cy="3563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5</a:t>
            </a:fld>
            <a:endParaRPr spc="-10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1116" y="6320028"/>
            <a:ext cx="1741931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0" y="3047"/>
            <a:ext cx="12192000" cy="6855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19125" algn="ctr">
              <a:lnSpc>
                <a:spcPct val="100000"/>
              </a:lnSpc>
            </a:pPr>
            <a:r>
              <a:rPr sz="900" dirty="0">
                <a:solidFill>
                  <a:srgbClr val="00050D"/>
                </a:solidFill>
                <a:latin typeface="Franklin Gothic Book"/>
                <a:cs typeface="Franklin Gothic Book"/>
              </a:rPr>
              <a:t>©</a:t>
            </a:r>
            <a:r>
              <a:rPr sz="9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201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9</a:t>
            </a:r>
            <a:r>
              <a:rPr sz="9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9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yol</a:t>
            </a:r>
            <a:r>
              <a:rPr sz="9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ab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endParaRPr sz="900">
              <a:latin typeface="Franklin Gothic Book"/>
              <a:cs typeface="Franklin Gothic Boo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047"/>
            <a:ext cx="12192000" cy="6854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56988" y="1082039"/>
            <a:ext cx="1944623" cy="2081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7800" y="6278879"/>
            <a:ext cx="1676400" cy="3718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83077" y="4149953"/>
            <a:ext cx="239077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Than</a:t>
            </a: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k</a:t>
            </a:r>
            <a:r>
              <a:rPr sz="40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7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y</a:t>
            </a:r>
            <a:r>
              <a:rPr sz="4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ou!</a:t>
            </a:r>
            <a:endParaRPr sz="4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ct val="100000"/>
              </a:lnSpc>
            </a:pPr>
            <a:r>
              <a:rPr spc="-5" dirty="0"/>
              <a:t>Wha</a:t>
            </a:r>
            <a:r>
              <a:rPr dirty="0"/>
              <a:t>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is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5" dirty="0"/>
              <a:t>Cat?</a:t>
            </a:r>
          </a:p>
        </p:txBody>
      </p:sp>
      <p:sp>
        <p:nvSpPr>
          <p:cNvPr id="6" name="object 6"/>
          <p:cNvSpPr/>
          <p:nvPr/>
        </p:nvSpPr>
        <p:spPr>
          <a:xfrm>
            <a:off x="1871472" y="1650492"/>
            <a:ext cx="2397252" cy="35631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1500" y="1650492"/>
            <a:ext cx="2398776" cy="35631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1528" y="1650492"/>
            <a:ext cx="2202179" cy="35631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35100" y="5264523"/>
            <a:ext cx="127063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Occl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sion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94922" y="5264523"/>
            <a:ext cx="11176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Di</a:t>
            </a:r>
            <a:r>
              <a:rPr sz="24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si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28142" y="5264523"/>
            <a:ext cx="16211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orma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tion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206483" y="1862327"/>
            <a:ext cx="2540507" cy="31394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92597" y="5264523"/>
            <a:ext cx="23710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Lighting</a:t>
            </a:r>
            <a:r>
              <a:rPr sz="24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aria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ti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ons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6</a:t>
            </a:fld>
            <a:endParaRPr spc="-10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2192000" cy="685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19125" algn="ctr">
              <a:lnSpc>
                <a:spcPct val="100000"/>
              </a:lnSpc>
            </a:pPr>
            <a:r>
              <a:rPr sz="900" dirty="0">
                <a:solidFill>
                  <a:srgbClr val="00050D"/>
                </a:solidFill>
                <a:latin typeface="Franklin Gothic Book"/>
                <a:cs typeface="Franklin Gothic Book"/>
              </a:rPr>
              <a:t>©</a:t>
            </a:r>
            <a:r>
              <a:rPr sz="9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201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9</a:t>
            </a:r>
            <a:r>
              <a:rPr sz="9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9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9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yol</a:t>
            </a:r>
            <a:r>
              <a:rPr sz="9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ab</a:t>
            </a:r>
            <a:r>
              <a:rPr sz="9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endParaRPr sz="900">
              <a:latin typeface="Franklin Gothic Book"/>
              <a:cs typeface="Franklin Gothic Boo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0" y="6851903"/>
                </a:moveTo>
                <a:lnTo>
                  <a:pt x="12191999" y="6851903"/>
                </a:lnTo>
                <a:lnTo>
                  <a:pt x="12191999" y="0"/>
                </a:lnTo>
                <a:lnTo>
                  <a:pt x="0" y="0"/>
                </a:lnTo>
                <a:lnTo>
                  <a:pt x="0" y="6851903"/>
                </a:lnTo>
                <a:close/>
              </a:path>
            </a:pathLst>
          </a:custGeom>
          <a:solidFill>
            <a:srgbClr val="1045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2192000" cy="6852284"/>
          </a:xfrm>
          <a:custGeom>
            <a:avLst/>
            <a:gdLst/>
            <a:ahLst/>
            <a:cxnLst/>
            <a:rect l="l" t="t" r="r" b="b"/>
            <a:pathLst>
              <a:path w="12192000" h="6852284">
                <a:moveTo>
                  <a:pt x="0" y="6851903"/>
                </a:moveTo>
                <a:lnTo>
                  <a:pt x="12191999" y="6851903"/>
                </a:lnTo>
                <a:lnTo>
                  <a:pt x="12191999" y="0"/>
                </a:lnTo>
                <a:lnTo>
                  <a:pt x="0" y="0"/>
                </a:lnTo>
                <a:lnTo>
                  <a:pt x="0" y="6851903"/>
                </a:lnTo>
                <a:close/>
              </a:path>
            </a:pathLst>
          </a:custGeom>
          <a:ln w="12191">
            <a:solidFill>
              <a:srgbClr val="092F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2192000" cy="68519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69068" y="6396228"/>
            <a:ext cx="1363979" cy="3017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12187" y="2900018"/>
            <a:ext cx="3910329" cy="1082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560"/>
              </a:lnSpc>
            </a:pPr>
            <a:r>
              <a:rPr sz="4000" spc="-1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Int</a:t>
            </a:r>
            <a:r>
              <a:rPr sz="4000" spc="-6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r</a:t>
            </a:r>
            <a:r>
              <a:rPr sz="4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oduct</a:t>
            </a: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ion</a:t>
            </a:r>
            <a:r>
              <a:rPr sz="4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9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t</a:t>
            </a: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o</a:t>
            </a:r>
            <a:endParaRPr sz="4000">
              <a:latin typeface="Franklin Gothic Medium"/>
              <a:cs typeface="Franklin Gothic Medium"/>
            </a:endParaRPr>
          </a:p>
          <a:p>
            <a:pPr algn="ctr">
              <a:lnSpc>
                <a:spcPts val="4560"/>
              </a:lnSpc>
            </a:pPr>
            <a:r>
              <a:rPr sz="4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Ma</a:t>
            </a:r>
            <a:r>
              <a:rPr sz="4000" spc="-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c</a:t>
            </a: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hine</a:t>
            </a:r>
            <a:r>
              <a:rPr sz="4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Learn</a:t>
            </a:r>
            <a:r>
              <a:rPr sz="4000" spc="-30" dirty="0">
                <a:solidFill>
                  <a:srgbClr val="FFFFFF"/>
                </a:solidFill>
                <a:latin typeface="Franklin Gothic Medium"/>
                <a:cs typeface="Franklin Gothic Medium"/>
              </a:rPr>
              <a:t>i</a:t>
            </a:r>
            <a:r>
              <a:rPr sz="4000" spc="-25" dirty="0">
                <a:solidFill>
                  <a:srgbClr val="FFFFFF"/>
                </a:solidFill>
                <a:latin typeface="Franklin Gothic Medium"/>
                <a:cs typeface="Franklin Gothic Medium"/>
              </a:rPr>
              <a:t>ng</a:t>
            </a:r>
            <a:endParaRPr sz="40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71472" y="1089660"/>
            <a:ext cx="9878060" cy="0"/>
          </a:xfrm>
          <a:custGeom>
            <a:avLst/>
            <a:gdLst/>
            <a:ahLst/>
            <a:cxnLst/>
            <a:rect l="l" t="t" r="r" b="b"/>
            <a:pathLst>
              <a:path w="9878060">
                <a:moveTo>
                  <a:pt x="0" y="0"/>
                </a:moveTo>
                <a:lnTo>
                  <a:pt x="9877440" y="0"/>
                </a:lnTo>
              </a:path>
            </a:pathLst>
          </a:custGeom>
          <a:ln w="6095">
            <a:solidFill>
              <a:srgbClr val="0074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0012" cy="685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964" y="5237988"/>
            <a:ext cx="136398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5" dirty="0"/>
              <a:t>Wha</a:t>
            </a:r>
            <a:r>
              <a:rPr dirty="0"/>
              <a:t>t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is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/>
              <a:t>M</a:t>
            </a:r>
            <a:r>
              <a:rPr spc="-15" dirty="0"/>
              <a:t>a</a:t>
            </a:r>
            <a:r>
              <a:rPr dirty="0"/>
              <a:t>chine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dirty="0"/>
              <a:t>Le</a:t>
            </a:r>
            <a:r>
              <a:rPr spc="-20" dirty="0"/>
              <a:t>a</a:t>
            </a:r>
            <a:r>
              <a:rPr dirty="0"/>
              <a:t>rning?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49959" y="1534410"/>
            <a:ext cx="9565640" cy="398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35"/>
              </a:lnSpc>
            </a:pP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The subfield</a:t>
            </a:r>
            <a:r>
              <a:rPr sz="2400" i="1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of c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i="1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400" i="1" spc="30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science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that</a:t>
            </a:r>
            <a:r>
              <a:rPr sz="2400" i="1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“gi</a:t>
            </a:r>
            <a:r>
              <a:rPr sz="2400" i="1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es c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i="1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2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2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the ability </a:t>
            </a:r>
            <a:r>
              <a:rPr sz="2400" i="1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learn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ts val="2595"/>
              </a:lnSpc>
            </a:pP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without being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xplicitly</a:t>
            </a:r>
            <a:r>
              <a:rPr sz="2400" i="1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ogrammed”.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ts val="2735"/>
              </a:lnSpc>
            </a:pP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spc="5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th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Sa</a:t>
            </a:r>
            <a:r>
              <a:rPr sz="2400" i="1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uel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,</a:t>
            </a:r>
            <a:r>
              <a:rPr sz="2400" i="1" spc="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1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95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9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)</a:t>
            </a:r>
            <a:endParaRPr sz="2400">
              <a:latin typeface="Franklin Gothic Book"/>
              <a:cs typeface="Franklin Gothic Book"/>
            </a:endParaRPr>
          </a:p>
          <a:p>
            <a:pPr marL="12700" marR="311150">
              <a:lnSpc>
                <a:spcPct val="90100"/>
              </a:lnSpc>
              <a:spcBef>
                <a:spcPts val="1795"/>
              </a:spcBef>
            </a:pP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400" i="1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i="1" spc="-7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400" i="1" spc="3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i="1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ogram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sai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lear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from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xperien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with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respect</a:t>
            </a:r>
            <a:r>
              <a:rPr sz="2400" i="1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7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so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clas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of</a:t>
            </a:r>
            <a:r>
              <a:rPr sz="2400" i="1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ta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ks</a:t>
            </a:r>
            <a:r>
              <a:rPr sz="2400" i="1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an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400" i="1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pe</a:t>
            </a:r>
            <a:r>
              <a:rPr sz="2400" i="1" spc="7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anc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me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re</a:t>
            </a:r>
            <a:r>
              <a:rPr sz="2400" i="1" spc="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its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pe</a:t>
            </a:r>
            <a:r>
              <a:rPr sz="2400" i="1" spc="7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anc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at</a:t>
            </a:r>
            <a:r>
              <a:rPr sz="2400" i="1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ta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ks</a:t>
            </a:r>
            <a:r>
              <a:rPr sz="2400" i="1" spc="1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spc="-14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, as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mea</a:t>
            </a:r>
            <a:r>
              <a:rPr sz="2400" i="1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ured</a:t>
            </a:r>
            <a:r>
              <a:rPr sz="2400" i="1" spc="10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y </a:t>
            </a:r>
            <a:r>
              <a:rPr sz="2400" i="1" spc="-210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, i</a:t>
            </a:r>
            <a:r>
              <a:rPr sz="2400" i="1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400" i="1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i="1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400" i="1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r>
              <a:rPr sz="2400" i="1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 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with </a:t>
            </a:r>
            <a:r>
              <a:rPr sz="2400" i="1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xperience E.”</a:t>
            </a:r>
            <a:endParaRPr sz="2400">
              <a:latin typeface="Franklin Gothic Book"/>
              <a:cs typeface="Franklin Gothic Book"/>
            </a:endParaRPr>
          </a:p>
          <a:p>
            <a:pPr marL="12700">
              <a:lnSpc>
                <a:spcPts val="2590"/>
              </a:lnSpc>
            </a:pP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(</a:t>
            </a:r>
            <a:r>
              <a:rPr sz="2400" i="1" spc="-15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i="1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om</a:t>
            </a:r>
            <a:r>
              <a:rPr sz="2400" i="1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Mit</a:t>
            </a:r>
            <a:r>
              <a:rPr sz="2400" i="1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hel</a:t>
            </a:r>
            <a:r>
              <a:rPr sz="2400" i="1" dirty="0">
                <a:solidFill>
                  <a:srgbClr val="00050D"/>
                </a:solidFill>
                <a:latin typeface="Franklin Gothic Book"/>
                <a:cs typeface="Franklin Gothic Book"/>
              </a:rPr>
              <a:t>l,</a:t>
            </a:r>
            <a:r>
              <a:rPr sz="2400" i="1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i="1" spc="-40" dirty="0">
                <a:solidFill>
                  <a:srgbClr val="00050D"/>
                </a:solidFill>
                <a:latin typeface="Franklin Gothic Book"/>
                <a:cs typeface="Franklin Gothic Book"/>
              </a:rPr>
              <a:t>1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9</a:t>
            </a:r>
            <a:r>
              <a:rPr sz="2400" i="1" spc="-150" dirty="0">
                <a:solidFill>
                  <a:srgbClr val="00050D"/>
                </a:solidFill>
                <a:latin typeface="Franklin Gothic Book"/>
                <a:cs typeface="Franklin Gothic Book"/>
              </a:rPr>
              <a:t>9</a:t>
            </a:r>
            <a:r>
              <a:rPr sz="2400" i="1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7)</a:t>
            </a:r>
            <a:endParaRPr sz="24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3350">
              <a:latin typeface="Times New Roman"/>
              <a:cs typeface="Times New Roman"/>
            </a:endParaRPr>
          </a:p>
          <a:p>
            <a:pPr marL="1310640">
              <a:lnSpc>
                <a:spcPct val="100000"/>
              </a:lnSpc>
            </a:pP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si</a:t>
            </a:r>
            <a:r>
              <a:rPr sz="2400" spc="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-3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da</a:t>
            </a:r>
            <a:r>
              <a:rPr sz="2400" spc="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or</a:t>
            </a:r>
            <a:r>
              <a:rPr sz="24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4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400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400" spc="-4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q</a:t>
            </a:r>
            <a:r>
              <a:rPr sz="24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ue</a:t>
            </a:r>
            <a:r>
              <a:rPr sz="24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4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4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ions</a:t>
            </a:r>
            <a:endParaRPr sz="2400">
              <a:latin typeface="Franklin Gothic Book"/>
              <a:cs typeface="Franklin Gothic Book"/>
            </a:endParaRPr>
          </a:p>
          <a:p>
            <a:pPr marL="1457325">
              <a:lnSpc>
                <a:spcPct val="100000"/>
              </a:lnSpc>
              <a:spcBef>
                <a:spcPts val="1800"/>
              </a:spcBef>
              <a:tabLst>
                <a:tab pos="3863975" algn="l"/>
              </a:tabLst>
            </a:pPr>
            <a:r>
              <a:rPr sz="2400" spc="-145" dirty="0">
                <a:solidFill>
                  <a:srgbClr val="2C889F"/>
                </a:solidFill>
                <a:latin typeface="Franklin Gothic Book"/>
                <a:cs typeface="Franklin Gothic Book"/>
              </a:rPr>
              <a:t>T</a:t>
            </a:r>
            <a:r>
              <a:rPr sz="2400" dirty="0">
                <a:solidFill>
                  <a:srgbClr val="2C889F"/>
                </a:solidFill>
                <a:latin typeface="Franklin Gothic Book"/>
                <a:cs typeface="Franklin Gothic Book"/>
              </a:rPr>
              <a:t>raining</a:t>
            </a:r>
            <a:r>
              <a:rPr sz="2400" dirty="0">
                <a:solidFill>
                  <a:srgbClr val="2C889F"/>
                </a:solidFill>
                <a:latin typeface="Times New Roman"/>
                <a:cs typeface="Times New Roman"/>
              </a:rPr>
              <a:t>	</a:t>
            </a:r>
            <a:r>
              <a:rPr sz="2400" spc="5" dirty="0">
                <a:solidFill>
                  <a:srgbClr val="2C889F"/>
                </a:solidFill>
                <a:latin typeface="Franklin Gothic Book"/>
                <a:cs typeface="Franklin Gothic Book"/>
              </a:rPr>
              <a:t>P</a:t>
            </a:r>
            <a:r>
              <a:rPr sz="2400" dirty="0">
                <a:solidFill>
                  <a:srgbClr val="2C889F"/>
                </a:solidFill>
                <a:latin typeface="Franklin Gothic Book"/>
                <a:cs typeface="Franklin Gothic Book"/>
              </a:rPr>
              <a:t>redicting</a:t>
            </a:r>
            <a:endParaRPr sz="2400">
              <a:latin typeface="Franklin Gothic Book"/>
              <a:cs typeface="Franklin Gothic Boo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52788" y="3787140"/>
            <a:ext cx="2395728" cy="2394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22648" y="4810505"/>
            <a:ext cx="1438910" cy="279400"/>
          </a:xfrm>
          <a:custGeom>
            <a:avLst/>
            <a:gdLst/>
            <a:ahLst/>
            <a:cxnLst/>
            <a:rect l="l" t="t" r="r" b="b"/>
            <a:pathLst>
              <a:path w="1438910" h="279400">
                <a:moveTo>
                  <a:pt x="1438505" y="0"/>
                </a:moveTo>
                <a:lnTo>
                  <a:pt x="1437596" y="39940"/>
                </a:lnTo>
                <a:lnTo>
                  <a:pt x="1433207" y="91604"/>
                </a:lnTo>
                <a:lnTo>
                  <a:pt x="1423010" y="137326"/>
                </a:lnTo>
                <a:lnTo>
                  <a:pt x="743805" y="147827"/>
                </a:lnTo>
                <a:lnTo>
                  <a:pt x="740416" y="149222"/>
                </a:lnTo>
                <a:lnTo>
                  <a:pt x="726180" y="192483"/>
                </a:lnTo>
                <a:lnTo>
                  <a:pt x="720932" y="240811"/>
                </a:lnTo>
                <a:lnTo>
                  <a:pt x="719327" y="279267"/>
                </a:lnTo>
                <a:lnTo>
                  <a:pt x="718998" y="260707"/>
                </a:lnTo>
                <a:lnTo>
                  <a:pt x="714903" y="208181"/>
                </a:lnTo>
                <a:lnTo>
                  <a:pt x="707048" y="167621"/>
                </a:lnTo>
                <a:lnTo>
                  <a:pt x="24477" y="147827"/>
                </a:lnTo>
                <a:lnTo>
                  <a:pt x="21088" y="146433"/>
                </a:lnTo>
                <a:lnTo>
                  <a:pt x="6852" y="103172"/>
                </a:lnTo>
                <a:lnTo>
                  <a:pt x="1604" y="54844"/>
                </a:lnTo>
                <a:lnTo>
                  <a:pt x="592" y="36117"/>
                </a:lnTo>
                <a:lnTo>
                  <a:pt x="0" y="16388"/>
                </a:lnTo>
              </a:path>
            </a:pathLst>
          </a:custGeom>
          <a:ln w="1981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1259" y="4810505"/>
            <a:ext cx="2775585" cy="279400"/>
          </a:xfrm>
          <a:custGeom>
            <a:avLst/>
            <a:gdLst/>
            <a:ahLst/>
            <a:cxnLst/>
            <a:rect l="l" t="t" r="r" b="b"/>
            <a:pathLst>
              <a:path w="2775584" h="279400">
                <a:moveTo>
                  <a:pt x="2775053" y="0"/>
                </a:moveTo>
                <a:lnTo>
                  <a:pt x="2774144" y="39940"/>
                </a:lnTo>
                <a:lnTo>
                  <a:pt x="2769755" y="91604"/>
                </a:lnTo>
                <a:lnTo>
                  <a:pt x="2759558" y="137326"/>
                </a:lnTo>
                <a:lnTo>
                  <a:pt x="1412079" y="147827"/>
                </a:lnTo>
                <a:lnTo>
                  <a:pt x="1408690" y="149222"/>
                </a:lnTo>
                <a:lnTo>
                  <a:pt x="1394454" y="192483"/>
                </a:lnTo>
                <a:lnTo>
                  <a:pt x="1389206" y="240811"/>
                </a:lnTo>
                <a:lnTo>
                  <a:pt x="1387601" y="279267"/>
                </a:lnTo>
                <a:lnTo>
                  <a:pt x="1387271" y="260707"/>
                </a:lnTo>
                <a:lnTo>
                  <a:pt x="1383177" y="208181"/>
                </a:lnTo>
                <a:lnTo>
                  <a:pt x="1375322" y="167621"/>
                </a:lnTo>
                <a:lnTo>
                  <a:pt x="24477" y="147827"/>
                </a:lnTo>
                <a:lnTo>
                  <a:pt x="21088" y="146433"/>
                </a:lnTo>
                <a:lnTo>
                  <a:pt x="6852" y="103172"/>
                </a:lnTo>
                <a:lnTo>
                  <a:pt x="1604" y="54844"/>
                </a:lnTo>
                <a:lnTo>
                  <a:pt x="592" y="36117"/>
                </a:lnTo>
                <a:lnTo>
                  <a:pt x="0" y="16388"/>
                </a:lnTo>
              </a:path>
            </a:pathLst>
          </a:custGeom>
          <a:ln w="19811">
            <a:solidFill>
              <a:srgbClr val="0005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8</a:t>
            </a:fld>
            <a:endParaRPr spc="-10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9475">
              <a:lnSpc>
                <a:spcPts val="3815"/>
              </a:lnSpc>
            </a:pPr>
            <a:r>
              <a:rPr spc="-5" dirty="0"/>
              <a:t>Th</a:t>
            </a:r>
            <a:r>
              <a:rPr dirty="0"/>
              <a:t>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15" dirty="0"/>
              <a:t>B</a:t>
            </a:r>
            <a:r>
              <a:rPr dirty="0"/>
              <a:t>ig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dirty="0"/>
              <a:t>Data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15" dirty="0"/>
              <a:t>E</a:t>
            </a:r>
            <a:r>
              <a:rPr dirty="0"/>
              <a:t>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50467" y="236610"/>
            <a:ext cx="362712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Int</a:t>
            </a:r>
            <a:r>
              <a:rPr sz="2000" spc="-2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d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uction</a:t>
            </a:r>
            <a:r>
              <a:rPr sz="200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t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o</a:t>
            </a:r>
            <a:r>
              <a:rPr sz="2000" spc="5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Ma</a:t>
            </a:r>
            <a:r>
              <a:rPr sz="2000" spc="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c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hine</a:t>
            </a:r>
            <a:r>
              <a:rPr sz="2000" spc="-20" dirty="0">
                <a:solidFill>
                  <a:srgbClr val="007483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Lea</a:t>
            </a:r>
            <a:r>
              <a:rPr sz="2000" spc="-15" dirty="0">
                <a:solidFill>
                  <a:srgbClr val="007483"/>
                </a:solidFill>
                <a:latin typeface="Franklin Gothic Medium"/>
                <a:cs typeface="Franklin Gothic Medium"/>
              </a:rPr>
              <a:t>r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i</a:t>
            </a:r>
            <a:r>
              <a:rPr sz="2000" spc="-1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n</a:t>
            </a:r>
            <a:r>
              <a:rPr sz="2000" dirty="0">
                <a:solidFill>
                  <a:srgbClr val="007483"/>
                </a:solidFill>
                <a:latin typeface="Franklin Gothic Medium"/>
                <a:cs typeface="Franklin Gothic Medium"/>
              </a:rPr>
              <a:t>g</a:t>
            </a:r>
            <a:endParaRPr sz="20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1472" y="1812036"/>
            <a:ext cx="3200400" cy="4335780"/>
          </a:xfrm>
          <a:custGeom>
            <a:avLst/>
            <a:gdLst/>
            <a:ahLst/>
            <a:cxnLst/>
            <a:rect l="l" t="t" r="r" b="b"/>
            <a:pathLst>
              <a:path w="3200400" h="4335780">
                <a:moveTo>
                  <a:pt x="2666999" y="0"/>
                </a:moveTo>
                <a:lnTo>
                  <a:pt x="533399" y="0"/>
                </a:lnTo>
                <a:lnTo>
                  <a:pt x="489645" y="1767"/>
                </a:lnTo>
                <a:lnTo>
                  <a:pt x="446866" y="6979"/>
                </a:lnTo>
                <a:lnTo>
                  <a:pt x="405199" y="15498"/>
                </a:lnTo>
                <a:lnTo>
                  <a:pt x="364783" y="27187"/>
                </a:lnTo>
                <a:lnTo>
                  <a:pt x="325753" y="41908"/>
                </a:lnTo>
                <a:lnTo>
                  <a:pt x="288247" y="59525"/>
                </a:lnTo>
                <a:lnTo>
                  <a:pt x="252403" y="79900"/>
                </a:lnTo>
                <a:lnTo>
                  <a:pt x="218356" y="102897"/>
                </a:lnTo>
                <a:lnTo>
                  <a:pt x="186246" y="128378"/>
                </a:lnTo>
                <a:lnTo>
                  <a:pt x="156208" y="156206"/>
                </a:lnTo>
                <a:lnTo>
                  <a:pt x="128380" y="186243"/>
                </a:lnTo>
                <a:lnTo>
                  <a:pt x="102899" y="218354"/>
                </a:lnTo>
                <a:lnTo>
                  <a:pt x="79902" y="252400"/>
                </a:lnTo>
                <a:lnTo>
                  <a:pt x="59526" y="288244"/>
                </a:lnTo>
                <a:lnTo>
                  <a:pt x="41909" y="325750"/>
                </a:lnTo>
                <a:lnTo>
                  <a:pt x="27187" y="364780"/>
                </a:lnTo>
                <a:lnTo>
                  <a:pt x="15498" y="405197"/>
                </a:lnTo>
                <a:lnTo>
                  <a:pt x="6979" y="446864"/>
                </a:lnTo>
                <a:lnTo>
                  <a:pt x="1767" y="489644"/>
                </a:lnTo>
                <a:lnTo>
                  <a:pt x="0" y="533399"/>
                </a:lnTo>
                <a:lnTo>
                  <a:pt x="0" y="3802367"/>
                </a:lnTo>
                <a:lnTo>
                  <a:pt x="1767" y="3846115"/>
                </a:lnTo>
                <a:lnTo>
                  <a:pt x="6979" y="3888889"/>
                </a:lnTo>
                <a:lnTo>
                  <a:pt x="15498" y="3930552"/>
                </a:lnTo>
                <a:lnTo>
                  <a:pt x="27187" y="3970967"/>
                </a:lnTo>
                <a:lnTo>
                  <a:pt x="41909" y="4009995"/>
                </a:lnTo>
                <a:lnTo>
                  <a:pt x="59526" y="4047501"/>
                </a:lnTo>
                <a:lnTo>
                  <a:pt x="79902" y="4083346"/>
                </a:lnTo>
                <a:lnTo>
                  <a:pt x="102899" y="4117393"/>
                </a:lnTo>
                <a:lnTo>
                  <a:pt x="128380" y="4149506"/>
                </a:lnTo>
                <a:lnTo>
                  <a:pt x="156208" y="4179547"/>
                </a:lnTo>
                <a:lnTo>
                  <a:pt x="186246" y="4207378"/>
                </a:lnTo>
                <a:lnTo>
                  <a:pt x="218356" y="4232862"/>
                </a:lnTo>
                <a:lnTo>
                  <a:pt x="252403" y="4255862"/>
                </a:lnTo>
                <a:lnTo>
                  <a:pt x="288247" y="4276241"/>
                </a:lnTo>
                <a:lnTo>
                  <a:pt x="325753" y="4293861"/>
                </a:lnTo>
                <a:lnTo>
                  <a:pt x="364783" y="4308586"/>
                </a:lnTo>
                <a:lnTo>
                  <a:pt x="405199" y="4320277"/>
                </a:lnTo>
                <a:lnTo>
                  <a:pt x="446866" y="4328798"/>
                </a:lnTo>
                <a:lnTo>
                  <a:pt x="489645" y="4334011"/>
                </a:lnTo>
                <a:lnTo>
                  <a:pt x="533399" y="4335779"/>
                </a:lnTo>
                <a:lnTo>
                  <a:pt x="2666999" y="4335779"/>
                </a:lnTo>
                <a:lnTo>
                  <a:pt x="2710755" y="4334011"/>
                </a:lnTo>
                <a:lnTo>
                  <a:pt x="2753535" y="4328798"/>
                </a:lnTo>
                <a:lnTo>
                  <a:pt x="2795202" y="4320277"/>
                </a:lnTo>
                <a:lnTo>
                  <a:pt x="2835619" y="4308586"/>
                </a:lnTo>
                <a:lnTo>
                  <a:pt x="2874649" y="4293861"/>
                </a:lnTo>
                <a:lnTo>
                  <a:pt x="2912155" y="4276241"/>
                </a:lnTo>
                <a:lnTo>
                  <a:pt x="2947999" y="4255862"/>
                </a:lnTo>
                <a:lnTo>
                  <a:pt x="2982045" y="4232862"/>
                </a:lnTo>
                <a:lnTo>
                  <a:pt x="3014156" y="4207378"/>
                </a:lnTo>
                <a:lnTo>
                  <a:pt x="3044193" y="4179547"/>
                </a:lnTo>
                <a:lnTo>
                  <a:pt x="3072021" y="4149506"/>
                </a:lnTo>
                <a:lnTo>
                  <a:pt x="3097502" y="4117393"/>
                </a:lnTo>
                <a:lnTo>
                  <a:pt x="3120499" y="4083346"/>
                </a:lnTo>
                <a:lnTo>
                  <a:pt x="3140874" y="4047501"/>
                </a:lnTo>
                <a:lnTo>
                  <a:pt x="3158491" y="4009995"/>
                </a:lnTo>
                <a:lnTo>
                  <a:pt x="3173212" y="3970967"/>
                </a:lnTo>
                <a:lnTo>
                  <a:pt x="3184901" y="3930552"/>
                </a:lnTo>
                <a:lnTo>
                  <a:pt x="3193420" y="3888889"/>
                </a:lnTo>
                <a:lnTo>
                  <a:pt x="3198632" y="3846115"/>
                </a:lnTo>
                <a:lnTo>
                  <a:pt x="3200399" y="3802367"/>
                </a:lnTo>
                <a:lnTo>
                  <a:pt x="3200399" y="533399"/>
                </a:lnTo>
                <a:lnTo>
                  <a:pt x="3198632" y="489644"/>
                </a:lnTo>
                <a:lnTo>
                  <a:pt x="3193420" y="446864"/>
                </a:lnTo>
                <a:lnTo>
                  <a:pt x="3184901" y="405197"/>
                </a:lnTo>
                <a:lnTo>
                  <a:pt x="3173212" y="364780"/>
                </a:lnTo>
                <a:lnTo>
                  <a:pt x="3158491" y="325750"/>
                </a:lnTo>
                <a:lnTo>
                  <a:pt x="3140874" y="288244"/>
                </a:lnTo>
                <a:lnTo>
                  <a:pt x="3120499" y="252400"/>
                </a:lnTo>
                <a:lnTo>
                  <a:pt x="3097502" y="218354"/>
                </a:lnTo>
                <a:lnTo>
                  <a:pt x="3072021" y="186243"/>
                </a:lnTo>
                <a:lnTo>
                  <a:pt x="3044193" y="156206"/>
                </a:lnTo>
                <a:lnTo>
                  <a:pt x="3014156" y="128378"/>
                </a:lnTo>
                <a:lnTo>
                  <a:pt x="2982045" y="102897"/>
                </a:lnTo>
                <a:lnTo>
                  <a:pt x="2947999" y="79900"/>
                </a:lnTo>
                <a:lnTo>
                  <a:pt x="2912155" y="59525"/>
                </a:lnTo>
                <a:lnTo>
                  <a:pt x="2874649" y="41908"/>
                </a:lnTo>
                <a:lnTo>
                  <a:pt x="2835619" y="27187"/>
                </a:lnTo>
                <a:lnTo>
                  <a:pt x="2795202" y="15498"/>
                </a:lnTo>
                <a:lnTo>
                  <a:pt x="2753535" y="6979"/>
                </a:lnTo>
                <a:lnTo>
                  <a:pt x="2710755" y="1767"/>
                </a:lnTo>
                <a:lnTo>
                  <a:pt x="2666999" y="0"/>
                </a:lnTo>
                <a:close/>
              </a:path>
            </a:pathLst>
          </a:custGeom>
          <a:solidFill>
            <a:srgbClr val="F4B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1472" y="1812036"/>
            <a:ext cx="3200400" cy="4335780"/>
          </a:xfrm>
          <a:custGeom>
            <a:avLst/>
            <a:gdLst/>
            <a:ahLst/>
            <a:cxnLst/>
            <a:rect l="l" t="t" r="r" b="b"/>
            <a:pathLst>
              <a:path w="3200400" h="4335780">
                <a:moveTo>
                  <a:pt x="0" y="533399"/>
                </a:moveTo>
                <a:lnTo>
                  <a:pt x="1767" y="489644"/>
                </a:lnTo>
                <a:lnTo>
                  <a:pt x="6979" y="446864"/>
                </a:lnTo>
                <a:lnTo>
                  <a:pt x="15498" y="405197"/>
                </a:lnTo>
                <a:lnTo>
                  <a:pt x="27187" y="364780"/>
                </a:lnTo>
                <a:lnTo>
                  <a:pt x="41909" y="325750"/>
                </a:lnTo>
                <a:lnTo>
                  <a:pt x="59526" y="288244"/>
                </a:lnTo>
                <a:lnTo>
                  <a:pt x="79902" y="252400"/>
                </a:lnTo>
                <a:lnTo>
                  <a:pt x="102899" y="218354"/>
                </a:lnTo>
                <a:lnTo>
                  <a:pt x="128380" y="186243"/>
                </a:lnTo>
                <a:lnTo>
                  <a:pt x="156208" y="156206"/>
                </a:lnTo>
                <a:lnTo>
                  <a:pt x="186246" y="128378"/>
                </a:lnTo>
                <a:lnTo>
                  <a:pt x="218356" y="102897"/>
                </a:lnTo>
                <a:lnTo>
                  <a:pt x="252403" y="79900"/>
                </a:lnTo>
                <a:lnTo>
                  <a:pt x="288247" y="59525"/>
                </a:lnTo>
                <a:lnTo>
                  <a:pt x="325753" y="41908"/>
                </a:lnTo>
                <a:lnTo>
                  <a:pt x="364783" y="27187"/>
                </a:lnTo>
                <a:lnTo>
                  <a:pt x="405199" y="15498"/>
                </a:lnTo>
                <a:lnTo>
                  <a:pt x="446866" y="6979"/>
                </a:lnTo>
                <a:lnTo>
                  <a:pt x="489645" y="1767"/>
                </a:lnTo>
                <a:lnTo>
                  <a:pt x="533399" y="0"/>
                </a:lnTo>
                <a:lnTo>
                  <a:pt x="2666999" y="0"/>
                </a:lnTo>
                <a:lnTo>
                  <a:pt x="2710755" y="1767"/>
                </a:lnTo>
                <a:lnTo>
                  <a:pt x="2753535" y="6979"/>
                </a:lnTo>
                <a:lnTo>
                  <a:pt x="2795202" y="15498"/>
                </a:lnTo>
                <a:lnTo>
                  <a:pt x="2835619" y="27187"/>
                </a:lnTo>
                <a:lnTo>
                  <a:pt x="2874649" y="41908"/>
                </a:lnTo>
                <a:lnTo>
                  <a:pt x="2912155" y="59525"/>
                </a:lnTo>
                <a:lnTo>
                  <a:pt x="2947999" y="79900"/>
                </a:lnTo>
                <a:lnTo>
                  <a:pt x="2982045" y="102897"/>
                </a:lnTo>
                <a:lnTo>
                  <a:pt x="3014156" y="128378"/>
                </a:lnTo>
                <a:lnTo>
                  <a:pt x="3044193" y="156206"/>
                </a:lnTo>
                <a:lnTo>
                  <a:pt x="3072021" y="186243"/>
                </a:lnTo>
                <a:lnTo>
                  <a:pt x="3097502" y="218354"/>
                </a:lnTo>
                <a:lnTo>
                  <a:pt x="3120499" y="252400"/>
                </a:lnTo>
                <a:lnTo>
                  <a:pt x="3140874" y="288244"/>
                </a:lnTo>
                <a:lnTo>
                  <a:pt x="3158491" y="325750"/>
                </a:lnTo>
                <a:lnTo>
                  <a:pt x="3173212" y="364780"/>
                </a:lnTo>
                <a:lnTo>
                  <a:pt x="3184901" y="405197"/>
                </a:lnTo>
                <a:lnTo>
                  <a:pt x="3193420" y="446864"/>
                </a:lnTo>
                <a:lnTo>
                  <a:pt x="3198632" y="489644"/>
                </a:lnTo>
                <a:lnTo>
                  <a:pt x="3200399" y="533399"/>
                </a:lnTo>
                <a:lnTo>
                  <a:pt x="3200399" y="3802367"/>
                </a:lnTo>
                <a:lnTo>
                  <a:pt x="3198632" y="3846115"/>
                </a:lnTo>
                <a:lnTo>
                  <a:pt x="3193420" y="3888889"/>
                </a:lnTo>
                <a:lnTo>
                  <a:pt x="3184901" y="3930552"/>
                </a:lnTo>
                <a:lnTo>
                  <a:pt x="3173212" y="3970967"/>
                </a:lnTo>
                <a:lnTo>
                  <a:pt x="3158491" y="4009995"/>
                </a:lnTo>
                <a:lnTo>
                  <a:pt x="3140874" y="4047501"/>
                </a:lnTo>
                <a:lnTo>
                  <a:pt x="3120499" y="4083346"/>
                </a:lnTo>
                <a:lnTo>
                  <a:pt x="3097502" y="4117393"/>
                </a:lnTo>
                <a:lnTo>
                  <a:pt x="3072021" y="4149506"/>
                </a:lnTo>
                <a:lnTo>
                  <a:pt x="3044193" y="4179547"/>
                </a:lnTo>
                <a:lnTo>
                  <a:pt x="3014156" y="4207378"/>
                </a:lnTo>
                <a:lnTo>
                  <a:pt x="2982045" y="4232862"/>
                </a:lnTo>
                <a:lnTo>
                  <a:pt x="2947999" y="4255862"/>
                </a:lnTo>
                <a:lnTo>
                  <a:pt x="2912155" y="4276241"/>
                </a:lnTo>
                <a:lnTo>
                  <a:pt x="2874649" y="4293861"/>
                </a:lnTo>
                <a:lnTo>
                  <a:pt x="2835619" y="4308586"/>
                </a:lnTo>
                <a:lnTo>
                  <a:pt x="2795202" y="4320277"/>
                </a:lnTo>
                <a:lnTo>
                  <a:pt x="2753535" y="4328798"/>
                </a:lnTo>
                <a:lnTo>
                  <a:pt x="2710755" y="4334011"/>
                </a:lnTo>
                <a:lnTo>
                  <a:pt x="2666999" y="4335779"/>
                </a:lnTo>
                <a:lnTo>
                  <a:pt x="533399" y="4335779"/>
                </a:lnTo>
                <a:lnTo>
                  <a:pt x="489645" y="4334011"/>
                </a:lnTo>
                <a:lnTo>
                  <a:pt x="446866" y="4328798"/>
                </a:lnTo>
                <a:lnTo>
                  <a:pt x="405199" y="4320277"/>
                </a:lnTo>
                <a:lnTo>
                  <a:pt x="364783" y="4308586"/>
                </a:lnTo>
                <a:lnTo>
                  <a:pt x="325753" y="4293861"/>
                </a:lnTo>
                <a:lnTo>
                  <a:pt x="288247" y="4276241"/>
                </a:lnTo>
                <a:lnTo>
                  <a:pt x="252403" y="4255862"/>
                </a:lnTo>
                <a:lnTo>
                  <a:pt x="218356" y="4232862"/>
                </a:lnTo>
                <a:lnTo>
                  <a:pt x="186246" y="4207378"/>
                </a:lnTo>
                <a:lnTo>
                  <a:pt x="156208" y="4179547"/>
                </a:lnTo>
                <a:lnTo>
                  <a:pt x="128380" y="4149506"/>
                </a:lnTo>
                <a:lnTo>
                  <a:pt x="102899" y="4117393"/>
                </a:lnTo>
                <a:lnTo>
                  <a:pt x="79902" y="4083346"/>
                </a:lnTo>
                <a:lnTo>
                  <a:pt x="59526" y="4047501"/>
                </a:lnTo>
                <a:lnTo>
                  <a:pt x="41909" y="4009995"/>
                </a:lnTo>
                <a:lnTo>
                  <a:pt x="27187" y="3970967"/>
                </a:lnTo>
                <a:lnTo>
                  <a:pt x="15498" y="3930552"/>
                </a:lnTo>
                <a:lnTo>
                  <a:pt x="6979" y="3888889"/>
                </a:lnTo>
                <a:lnTo>
                  <a:pt x="1767" y="3846115"/>
                </a:lnTo>
                <a:lnTo>
                  <a:pt x="0" y="3802367"/>
                </a:lnTo>
                <a:lnTo>
                  <a:pt x="0" y="533399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09032" y="1812036"/>
            <a:ext cx="3200400" cy="4335780"/>
          </a:xfrm>
          <a:custGeom>
            <a:avLst/>
            <a:gdLst/>
            <a:ahLst/>
            <a:cxnLst/>
            <a:rect l="l" t="t" r="r" b="b"/>
            <a:pathLst>
              <a:path w="3200400" h="4335780">
                <a:moveTo>
                  <a:pt x="2666999" y="0"/>
                </a:moveTo>
                <a:lnTo>
                  <a:pt x="533399" y="0"/>
                </a:lnTo>
                <a:lnTo>
                  <a:pt x="489644" y="1767"/>
                </a:lnTo>
                <a:lnTo>
                  <a:pt x="446864" y="6979"/>
                </a:lnTo>
                <a:lnTo>
                  <a:pt x="405197" y="15498"/>
                </a:lnTo>
                <a:lnTo>
                  <a:pt x="364780" y="27187"/>
                </a:lnTo>
                <a:lnTo>
                  <a:pt x="325750" y="41908"/>
                </a:lnTo>
                <a:lnTo>
                  <a:pt x="288244" y="59525"/>
                </a:lnTo>
                <a:lnTo>
                  <a:pt x="252400" y="79900"/>
                </a:lnTo>
                <a:lnTo>
                  <a:pt x="218354" y="102897"/>
                </a:lnTo>
                <a:lnTo>
                  <a:pt x="186243" y="128378"/>
                </a:lnTo>
                <a:lnTo>
                  <a:pt x="156206" y="156206"/>
                </a:lnTo>
                <a:lnTo>
                  <a:pt x="128378" y="186243"/>
                </a:lnTo>
                <a:lnTo>
                  <a:pt x="102897" y="218354"/>
                </a:lnTo>
                <a:lnTo>
                  <a:pt x="79900" y="252400"/>
                </a:lnTo>
                <a:lnTo>
                  <a:pt x="59525" y="288244"/>
                </a:lnTo>
                <a:lnTo>
                  <a:pt x="41908" y="325750"/>
                </a:lnTo>
                <a:lnTo>
                  <a:pt x="27187" y="364780"/>
                </a:lnTo>
                <a:lnTo>
                  <a:pt x="15498" y="405197"/>
                </a:lnTo>
                <a:lnTo>
                  <a:pt x="6979" y="446864"/>
                </a:lnTo>
                <a:lnTo>
                  <a:pt x="1767" y="489644"/>
                </a:lnTo>
                <a:lnTo>
                  <a:pt x="0" y="533399"/>
                </a:lnTo>
                <a:lnTo>
                  <a:pt x="0" y="3802367"/>
                </a:lnTo>
                <a:lnTo>
                  <a:pt x="1767" y="3846115"/>
                </a:lnTo>
                <a:lnTo>
                  <a:pt x="6979" y="3888889"/>
                </a:lnTo>
                <a:lnTo>
                  <a:pt x="15498" y="3930552"/>
                </a:lnTo>
                <a:lnTo>
                  <a:pt x="27187" y="3970967"/>
                </a:lnTo>
                <a:lnTo>
                  <a:pt x="41908" y="4009995"/>
                </a:lnTo>
                <a:lnTo>
                  <a:pt x="59525" y="4047501"/>
                </a:lnTo>
                <a:lnTo>
                  <a:pt x="79900" y="4083346"/>
                </a:lnTo>
                <a:lnTo>
                  <a:pt x="102897" y="4117393"/>
                </a:lnTo>
                <a:lnTo>
                  <a:pt x="128378" y="4149506"/>
                </a:lnTo>
                <a:lnTo>
                  <a:pt x="156206" y="4179547"/>
                </a:lnTo>
                <a:lnTo>
                  <a:pt x="186243" y="4207378"/>
                </a:lnTo>
                <a:lnTo>
                  <a:pt x="218354" y="4232862"/>
                </a:lnTo>
                <a:lnTo>
                  <a:pt x="252400" y="4255862"/>
                </a:lnTo>
                <a:lnTo>
                  <a:pt x="288244" y="4276241"/>
                </a:lnTo>
                <a:lnTo>
                  <a:pt x="325750" y="4293861"/>
                </a:lnTo>
                <a:lnTo>
                  <a:pt x="364780" y="4308586"/>
                </a:lnTo>
                <a:lnTo>
                  <a:pt x="405197" y="4320277"/>
                </a:lnTo>
                <a:lnTo>
                  <a:pt x="446864" y="4328798"/>
                </a:lnTo>
                <a:lnTo>
                  <a:pt x="489644" y="4334011"/>
                </a:lnTo>
                <a:lnTo>
                  <a:pt x="533399" y="4335779"/>
                </a:lnTo>
                <a:lnTo>
                  <a:pt x="2666999" y="4335779"/>
                </a:lnTo>
                <a:lnTo>
                  <a:pt x="2710755" y="4334011"/>
                </a:lnTo>
                <a:lnTo>
                  <a:pt x="2753535" y="4328798"/>
                </a:lnTo>
                <a:lnTo>
                  <a:pt x="2795202" y="4320277"/>
                </a:lnTo>
                <a:lnTo>
                  <a:pt x="2835619" y="4308586"/>
                </a:lnTo>
                <a:lnTo>
                  <a:pt x="2874649" y="4293861"/>
                </a:lnTo>
                <a:lnTo>
                  <a:pt x="2912155" y="4276241"/>
                </a:lnTo>
                <a:lnTo>
                  <a:pt x="2947999" y="4255862"/>
                </a:lnTo>
                <a:lnTo>
                  <a:pt x="2982045" y="4232862"/>
                </a:lnTo>
                <a:lnTo>
                  <a:pt x="3014156" y="4207378"/>
                </a:lnTo>
                <a:lnTo>
                  <a:pt x="3044193" y="4179547"/>
                </a:lnTo>
                <a:lnTo>
                  <a:pt x="3072021" y="4149506"/>
                </a:lnTo>
                <a:lnTo>
                  <a:pt x="3097502" y="4117393"/>
                </a:lnTo>
                <a:lnTo>
                  <a:pt x="3120499" y="4083346"/>
                </a:lnTo>
                <a:lnTo>
                  <a:pt x="3140874" y="4047501"/>
                </a:lnTo>
                <a:lnTo>
                  <a:pt x="3158491" y="4009995"/>
                </a:lnTo>
                <a:lnTo>
                  <a:pt x="3173212" y="3970967"/>
                </a:lnTo>
                <a:lnTo>
                  <a:pt x="3184901" y="3930552"/>
                </a:lnTo>
                <a:lnTo>
                  <a:pt x="3193420" y="3888889"/>
                </a:lnTo>
                <a:lnTo>
                  <a:pt x="3198632" y="3846115"/>
                </a:lnTo>
                <a:lnTo>
                  <a:pt x="3200399" y="3802367"/>
                </a:lnTo>
                <a:lnTo>
                  <a:pt x="3200399" y="533399"/>
                </a:lnTo>
                <a:lnTo>
                  <a:pt x="3198632" y="489644"/>
                </a:lnTo>
                <a:lnTo>
                  <a:pt x="3193420" y="446864"/>
                </a:lnTo>
                <a:lnTo>
                  <a:pt x="3184901" y="405197"/>
                </a:lnTo>
                <a:lnTo>
                  <a:pt x="3173212" y="364780"/>
                </a:lnTo>
                <a:lnTo>
                  <a:pt x="3158491" y="325750"/>
                </a:lnTo>
                <a:lnTo>
                  <a:pt x="3140874" y="288244"/>
                </a:lnTo>
                <a:lnTo>
                  <a:pt x="3120499" y="252400"/>
                </a:lnTo>
                <a:lnTo>
                  <a:pt x="3097502" y="218354"/>
                </a:lnTo>
                <a:lnTo>
                  <a:pt x="3072021" y="186243"/>
                </a:lnTo>
                <a:lnTo>
                  <a:pt x="3044193" y="156206"/>
                </a:lnTo>
                <a:lnTo>
                  <a:pt x="3014156" y="128378"/>
                </a:lnTo>
                <a:lnTo>
                  <a:pt x="2982045" y="102897"/>
                </a:lnTo>
                <a:lnTo>
                  <a:pt x="2947999" y="79900"/>
                </a:lnTo>
                <a:lnTo>
                  <a:pt x="2912155" y="59525"/>
                </a:lnTo>
                <a:lnTo>
                  <a:pt x="2874649" y="41908"/>
                </a:lnTo>
                <a:lnTo>
                  <a:pt x="2835619" y="27187"/>
                </a:lnTo>
                <a:lnTo>
                  <a:pt x="2795202" y="15498"/>
                </a:lnTo>
                <a:lnTo>
                  <a:pt x="2753535" y="6979"/>
                </a:lnTo>
                <a:lnTo>
                  <a:pt x="2710755" y="1767"/>
                </a:lnTo>
                <a:lnTo>
                  <a:pt x="2666999" y="0"/>
                </a:lnTo>
                <a:close/>
              </a:path>
            </a:pathLst>
          </a:custGeom>
          <a:solidFill>
            <a:srgbClr val="F4B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09032" y="1812036"/>
            <a:ext cx="3200400" cy="4335780"/>
          </a:xfrm>
          <a:custGeom>
            <a:avLst/>
            <a:gdLst/>
            <a:ahLst/>
            <a:cxnLst/>
            <a:rect l="l" t="t" r="r" b="b"/>
            <a:pathLst>
              <a:path w="3200400" h="4335780">
                <a:moveTo>
                  <a:pt x="0" y="533399"/>
                </a:moveTo>
                <a:lnTo>
                  <a:pt x="1767" y="489644"/>
                </a:lnTo>
                <a:lnTo>
                  <a:pt x="6979" y="446864"/>
                </a:lnTo>
                <a:lnTo>
                  <a:pt x="15498" y="405197"/>
                </a:lnTo>
                <a:lnTo>
                  <a:pt x="27187" y="364780"/>
                </a:lnTo>
                <a:lnTo>
                  <a:pt x="41908" y="325750"/>
                </a:lnTo>
                <a:lnTo>
                  <a:pt x="59525" y="288244"/>
                </a:lnTo>
                <a:lnTo>
                  <a:pt x="79900" y="252400"/>
                </a:lnTo>
                <a:lnTo>
                  <a:pt x="102897" y="218354"/>
                </a:lnTo>
                <a:lnTo>
                  <a:pt x="128378" y="186243"/>
                </a:lnTo>
                <a:lnTo>
                  <a:pt x="156206" y="156206"/>
                </a:lnTo>
                <a:lnTo>
                  <a:pt x="186243" y="128378"/>
                </a:lnTo>
                <a:lnTo>
                  <a:pt x="218354" y="102897"/>
                </a:lnTo>
                <a:lnTo>
                  <a:pt x="252400" y="79900"/>
                </a:lnTo>
                <a:lnTo>
                  <a:pt x="288244" y="59525"/>
                </a:lnTo>
                <a:lnTo>
                  <a:pt x="325750" y="41908"/>
                </a:lnTo>
                <a:lnTo>
                  <a:pt x="364780" y="27187"/>
                </a:lnTo>
                <a:lnTo>
                  <a:pt x="405197" y="15498"/>
                </a:lnTo>
                <a:lnTo>
                  <a:pt x="446864" y="6979"/>
                </a:lnTo>
                <a:lnTo>
                  <a:pt x="489644" y="1767"/>
                </a:lnTo>
                <a:lnTo>
                  <a:pt x="533399" y="0"/>
                </a:lnTo>
                <a:lnTo>
                  <a:pt x="2666999" y="0"/>
                </a:lnTo>
                <a:lnTo>
                  <a:pt x="2710755" y="1767"/>
                </a:lnTo>
                <a:lnTo>
                  <a:pt x="2753535" y="6979"/>
                </a:lnTo>
                <a:lnTo>
                  <a:pt x="2795202" y="15498"/>
                </a:lnTo>
                <a:lnTo>
                  <a:pt x="2835619" y="27187"/>
                </a:lnTo>
                <a:lnTo>
                  <a:pt x="2874649" y="41908"/>
                </a:lnTo>
                <a:lnTo>
                  <a:pt x="2912155" y="59525"/>
                </a:lnTo>
                <a:lnTo>
                  <a:pt x="2947999" y="79900"/>
                </a:lnTo>
                <a:lnTo>
                  <a:pt x="2982045" y="102897"/>
                </a:lnTo>
                <a:lnTo>
                  <a:pt x="3014156" y="128378"/>
                </a:lnTo>
                <a:lnTo>
                  <a:pt x="3044193" y="156206"/>
                </a:lnTo>
                <a:lnTo>
                  <a:pt x="3072021" y="186243"/>
                </a:lnTo>
                <a:lnTo>
                  <a:pt x="3097502" y="218354"/>
                </a:lnTo>
                <a:lnTo>
                  <a:pt x="3120499" y="252400"/>
                </a:lnTo>
                <a:lnTo>
                  <a:pt x="3140874" y="288244"/>
                </a:lnTo>
                <a:lnTo>
                  <a:pt x="3158491" y="325750"/>
                </a:lnTo>
                <a:lnTo>
                  <a:pt x="3173212" y="364780"/>
                </a:lnTo>
                <a:lnTo>
                  <a:pt x="3184901" y="405197"/>
                </a:lnTo>
                <a:lnTo>
                  <a:pt x="3193420" y="446864"/>
                </a:lnTo>
                <a:lnTo>
                  <a:pt x="3198632" y="489644"/>
                </a:lnTo>
                <a:lnTo>
                  <a:pt x="3200399" y="533399"/>
                </a:lnTo>
                <a:lnTo>
                  <a:pt x="3200399" y="3802367"/>
                </a:lnTo>
                <a:lnTo>
                  <a:pt x="3198632" y="3846115"/>
                </a:lnTo>
                <a:lnTo>
                  <a:pt x="3193420" y="3888889"/>
                </a:lnTo>
                <a:lnTo>
                  <a:pt x="3184901" y="3930552"/>
                </a:lnTo>
                <a:lnTo>
                  <a:pt x="3173212" y="3970967"/>
                </a:lnTo>
                <a:lnTo>
                  <a:pt x="3158491" y="4009995"/>
                </a:lnTo>
                <a:lnTo>
                  <a:pt x="3140874" y="4047501"/>
                </a:lnTo>
                <a:lnTo>
                  <a:pt x="3120499" y="4083346"/>
                </a:lnTo>
                <a:lnTo>
                  <a:pt x="3097502" y="4117393"/>
                </a:lnTo>
                <a:lnTo>
                  <a:pt x="3072021" y="4149506"/>
                </a:lnTo>
                <a:lnTo>
                  <a:pt x="3044193" y="4179547"/>
                </a:lnTo>
                <a:lnTo>
                  <a:pt x="3014156" y="4207378"/>
                </a:lnTo>
                <a:lnTo>
                  <a:pt x="2982045" y="4232862"/>
                </a:lnTo>
                <a:lnTo>
                  <a:pt x="2947999" y="4255862"/>
                </a:lnTo>
                <a:lnTo>
                  <a:pt x="2912155" y="4276241"/>
                </a:lnTo>
                <a:lnTo>
                  <a:pt x="2874649" y="4293861"/>
                </a:lnTo>
                <a:lnTo>
                  <a:pt x="2835619" y="4308586"/>
                </a:lnTo>
                <a:lnTo>
                  <a:pt x="2795202" y="4320277"/>
                </a:lnTo>
                <a:lnTo>
                  <a:pt x="2753535" y="4328798"/>
                </a:lnTo>
                <a:lnTo>
                  <a:pt x="2710755" y="4334011"/>
                </a:lnTo>
                <a:lnTo>
                  <a:pt x="2666999" y="4335779"/>
                </a:lnTo>
                <a:lnTo>
                  <a:pt x="533399" y="4335779"/>
                </a:lnTo>
                <a:lnTo>
                  <a:pt x="489644" y="4334011"/>
                </a:lnTo>
                <a:lnTo>
                  <a:pt x="446864" y="4328798"/>
                </a:lnTo>
                <a:lnTo>
                  <a:pt x="405197" y="4320277"/>
                </a:lnTo>
                <a:lnTo>
                  <a:pt x="364780" y="4308586"/>
                </a:lnTo>
                <a:lnTo>
                  <a:pt x="325750" y="4293861"/>
                </a:lnTo>
                <a:lnTo>
                  <a:pt x="288244" y="4276241"/>
                </a:lnTo>
                <a:lnTo>
                  <a:pt x="252400" y="4255862"/>
                </a:lnTo>
                <a:lnTo>
                  <a:pt x="218354" y="4232862"/>
                </a:lnTo>
                <a:lnTo>
                  <a:pt x="186243" y="4207378"/>
                </a:lnTo>
                <a:lnTo>
                  <a:pt x="156206" y="4179547"/>
                </a:lnTo>
                <a:lnTo>
                  <a:pt x="128378" y="4149506"/>
                </a:lnTo>
                <a:lnTo>
                  <a:pt x="102897" y="4117393"/>
                </a:lnTo>
                <a:lnTo>
                  <a:pt x="79900" y="4083346"/>
                </a:lnTo>
                <a:lnTo>
                  <a:pt x="59525" y="4047501"/>
                </a:lnTo>
                <a:lnTo>
                  <a:pt x="41908" y="4009995"/>
                </a:lnTo>
                <a:lnTo>
                  <a:pt x="27187" y="3970967"/>
                </a:lnTo>
                <a:lnTo>
                  <a:pt x="15498" y="3930552"/>
                </a:lnTo>
                <a:lnTo>
                  <a:pt x="6979" y="3888889"/>
                </a:lnTo>
                <a:lnTo>
                  <a:pt x="1767" y="3846115"/>
                </a:lnTo>
                <a:lnTo>
                  <a:pt x="0" y="3802367"/>
                </a:lnTo>
                <a:lnTo>
                  <a:pt x="0" y="533399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45002" y="2195934"/>
            <a:ext cx="2618105" cy="97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2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200" spc="3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2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one</a:t>
            </a:r>
            <a:r>
              <a:rPr sz="22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ha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2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2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2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pu</a:t>
            </a:r>
            <a:r>
              <a:rPr sz="22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r>
              <a:rPr sz="2200" spc="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fully</a:t>
            </a:r>
            <a:r>
              <a:rPr sz="2200" spc="-1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pac</a:t>
            </a:r>
            <a:r>
              <a:rPr sz="22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k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22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ith</a:t>
            </a:r>
            <a:r>
              <a:rPr sz="22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sensors: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59302" y="3277810"/>
            <a:ext cx="1890395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G</a:t>
            </a:r>
            <a:r>
              <a:rPr sz="22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endParaRPr sz="22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Cameras</a:t>
            </a:r>
            <a:endParaRPr sz="22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Mic</a:t>
            </a:r>
            <a:r>
              <a:rPr sz="22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ophones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45002" y="4749279"/>
            <a:ext cx="279971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2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P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manen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ly</a:t>
            </a:r>
            <a:r>
              <a:rPr sz="2200" spc="2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2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ne</a:t>
            </a:r>
            <a:r>
              <a:rPr sz="22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2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ed</a:t>
            </a:r>
            <a:r>
              <a:rPr sz="22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20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In</a:t>
            </a:r>
            <a:r>
              <a:rPr sz="22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200" spc="-3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46591" y="1787652"/>
            <a:ext cx="3200400" cy="4360545"/>
          </a:xfrm>
          <a:custGeom>
            <a:avLst/>
            <a:gdLst/>
            <a:ahLst/>
            <a:cxnLst/>
            <a:rect l="l" t="t" r="r" b="b"/>
            <a:pathLst>
              <a:path w="3200400" h="4360545">
                <a:moveTo>
                  <a:pt x="2666999" y="0"/>
                </a:moveTo>
                <a:lnTo>
                  <a:pt x="533399" y="0"/>
                </a:lnTo>
                <a:lnTo>
                  <a:pt x="489644" y="1767"/>
                </a:lnTo>
                <a:lnTo>
                  <a:pt x="446864" y="6979"/>
                </a:lnTo>
                <a:lnTo>
                  <a:pt x="405197" y="15498"/>
                </a:lnTo>
                <a:lnTo>
                  <a:pt x="364780" y="27187"/>
                </a:lnTo>
                <a:lnTo>
                  <a:pt x="325750" y="41908"/>
                </a:lnTo>
                <a:lnTo>
                  <a:pt x="288244" y="59525"/>
                </a:lnTo>
                <a:lnTo>
                  <a:pt x="252400" y="79900"/>
                </a:lnTo>
                <a:lnTo>
                  <a:pt x="218354" y="102897"/>
                </a:lnTo>
                <a:lnTo>
                  <a:pt x="186243" y="128378"/>
                </a:lnTo>
                <a:lnTo>
                  <a:pt x="156206" y="156206"/>
                </a:lnTo>
                <a:lnTo>
                  <a:pt x="128378" y="186243"/>
                </a:lnTo>
                <a:lnTo>
                  <a:pt x="102897" y="218354"/>
                </a:lnTo>
                <a:lnTo>
                  <a:pt x="79900" y="252400"/>
                </a:lnTo>
                <a:lnTo>
                  <a:pt x="59525" y="288244"/>
                </a:lnTo>
                <a:lnTo>
                  <a:pt x="41908" y="325750"/>
                </a:lnTo>
                <a:lnTo>
                  <a:pt x="27187" y="364780"/>
                </a:lnTo>
                <a:lnTo>
                  <a:pt x="15498" y="405197"/>
                </a:lnTo>
                <a:lnTo>
                  <a:pt x="6979" y="446864"/>
                </a:lnTo>
                <a:lnTo>
                  <a:pt x="1767" y="489644"/>
                </a:lnTo>
                <a:lnTo>
                  <a:pt x="0" y="533399"/>
                </a:lnTo>
                <a:lnTo>
                  <a:pt x="0" y="3826751"/>
                </a:lnTo>
                <a:lnTo>
                  <a:pt x="1767" y="3870499"/>
                </a:lnTo>
                <a:lnTo>
                  <a:pt x="6979" y="3913273"/>
                </a:lnTo>
                <a:lnTo>
                  <a:pt x="15498" y="3954936"/>
                </a:lnTo>
                <a:lnTo>
                  <a:pt x="27187" y="3995351"/>
                </a:lnTo>
                <a:lnTo>
                  <a:pt x="41908" y="4034379"/>
                </a:lnTo>
                <a:lnTo>
                  <a:pt x="59525" y="4071885"/>
                </a:lnTo>
                <a:lnTo>
                  <a:pt x="79900" y="4107730"/>
                </a:lnTo>
                <a:lnTo>
                  <a:pt x="102897" y="4141777"/>
                </a:lnTo>
                <a:lnTo>
                  <a:pt x="128378" y="4173890"/>
                </a:lnTo>
                <a:lnTo>
                  <a:pt x="156206" y="4203931"/>
                </a:lnTo>
                <a:lnTo>
                  <a:pt x="186243" y="4231762"/>
                </a:lnTo>
                <a:lnTo>
                  <a:pt x="218354" y="4257246"/>
                </a:lnTo>
                <a:lnTo>
                  <a:pt x="252400" y="4280246"/>
                </a:lnTo>
                <a:lnTo>
                  <a:pt x="288244" y="4300625"/>
                </a:lnTo>
                <a:lnTo>
                  <a:pt x="325750" y="4318245"/>
                </a:lnTo>
                <a:lnTo>
                  <a:pt x="364780" y="4332970"/>
                </a:lnTo>
                <a:lnTo>
                  <a:pt x="405197" y="4344661"/>
                </a:lnTo>
                <a:lnTo>
                  <a:pt x="446864" y="4353182"/>
                </a:lnTo>
                <a:lnTo>
                  <a:pt x="489644" y="4358395"/>
                </a:lnTo>
                <a:lnTo>
                  <a:pt x="533399" y="4360163"/>
                </a:lnTo>
                <a:lnTo>
                  <a:pt x="2666999" y="4360163"/>
                </a:lnTo>
                <a:lnTo>
                  <a:pt x="2710755" y="4358395"/>
                </a:lnTo>
                <a:lnTo>
                  <a:pt x="2753535" y="4353182"/>
                </a:lnTo>
                <a:lnTo>
                  <a:pt x="2795202" y="4344661"/>
                </a:lnTo>
                <a:lnTo>
                  <a:pt x="2835619" y="4332970"/>
                </a:lnTo>
                <a:lnTo>
                  <a:pt x="2874649" y="4318245"/>
                </a:lnTo>
                <a:lnTo>
                  <a:pt x="2912155" y="4300625"/>
                </a:lnTo>
                <a:lnTo>
                  <a:pt x="2947999" y="4280246"/>
                </a:lnTo>
                <a:lnTo>
                  <a:pt x="2982045" y="4257246"/>
                </a:lnTo>
                <a:lnTo>
                  <a:pt x="3014156" y="4231762"/>
                </a:lnTo>
                <a:lnTo>
                  <a:pt x="3044193" y="4203931"/>
                </a:lnTo>
                <a:lnTo>
                  <a:pt x="3072021" y="4173890"/>
                </a:lnTo>
                <a:lnTo>
                  <a:pt x="3097502" y="4141777"/>
                </a:lnTo>
                <a:lnTo>
                  <a:pt x="3120499" y="4107730"/>
                </a:lnTo>
                <a:lnTo>
                  <a:pt x="3140874" y="4071885"/>
                </a:lnTo>
                <a:lnTo>
                  <a:pt x="3158491" y="4034379"/>
                </a:lnTo>
                <a:lnTo>
                  <a:pt x="3173212" y="3995351"/>
                </a:lnTo>
                <a:lnTo>
                  <a:pt x="3184901" y="3954936"/>
                </a:lnTo>
                <a:lnTo>
                  <a:pt x="3193420" y="3913273"/>
                </a:lnTo>
                <a:lnTo>
                  <a:pt x="3198632" y="3870499"/>
                </a:lnTo>
                <a:lnTo>
                  <a:pt x="3200399" y="3826751"/>
                </a:lnTo>
                <a:lnTo>
                  <a:pt x="3200399" y="533399"/>
                </a:lnTo>
                <a:lnTo>
                  <a:pt x="3198632" y="489644"/>
                </a:lnTo>
                <a:lnTo>
                  <a:pt x="3193420" y="446864"/>
                </a:lnTo>
                <a:lnTo>
                  <a:pt x="3184901" y="405197"/>
                </a:lnTo>
                <a:lnTo>
                  <a:pt x="3173212" y="364780"/>
                </a:lnTo>
                <a:lnTo>
                  <a:pt x="3158491" y="325750"/>
                </a:lnTo>
                <a:lnTo>
                  <a:pt x="3140874" y="288244"/>
                </a:lnTo>
                <a:lnTo>
                  <a:pt x="3120499" y="252400"/>
                </a:lnTo>
                <a:lnTo>
                  <a:pt x="3097502" y="218354"/>
                </a:lnTo>
                <a:lnTo>
                  <a:pt x="3072021" y="186243"/>
                </a:lnTo>
                <a:lnTo>
                  <a:pt x="3044193" y="156206"/>
                </a:lnTo>
                <a:lnTo>
                  <a:pt x="3014156" y="128378"/>
                </a:lnTo>
                <a:lnTo>
                  <a:pt x="2982045" y="102897"/>
                </a:lnTo>
                <a:lnTo>
                  <a:pt x="2947999" y="79900"/>
                </a:lnTo>
                <a:lnTo>
                  <a:pt x="2912155" y="59525"/>
                </a:lnTo>
                <a:lnTo>
                  <a:pt x="2874649" y="41908"/>
                </a:lnTo>
                <a:lnTo>
                  <a:pt x="2835619" y="27187"/>
                </a:lnTo>
                <a:lnTo>
                  <a:pt x="2795202" y="15498"/>
                </a:lnTo>
                <a:lnTo>
                  <a:pt x="2753535" y="6979"/>
                </a:lnTo>
                <a:lnTo>
                  <a:pt x="2710755" y="1767"/>
                </a:lnTo>
                <a:lnTo>
                  <a:pt x="2666999" y="0"/>
                </a:lnTo>
                <a:close/>
              </a:path>
            </a:pathLst>
          </a:custGeom>
          <a:solidFill>
            <a:srgbClr val="F4B0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46591" y="1787652"/>
            <a:ext cx="3200400" cy="4360545"/>
          </a:xfrm>
          <a:custGeom>
            <a:avLst/>
            <a:gdLst/>
            <a:ahLst/>
            <a:cxnLst/>
            <a:rect l="l" t="t" r="r" b="b"/>
            <a:pathLst>
              <a:path w="3200400" h="4360545">
                <a:moveTo>
                  <a:pt x="0" y="533399"/>
                </a:moveTo>
                <a:lnTo>
                  <a:pt x="1767" y="489644"/>
                </a:lnTo>
                <a:lnTo>
                  <a:pt x="6979" y="446864"/>
                </a:lnTo>
                <a:lnTo>
                  <a:pt x="15498" y="405197"/>
                </a:lnTo>
                <a:lnTo>
                  <a:pt x="27187" y="364780"/>
                </a:lnTo>
                <a:lnTo>
                  <a:pt x="41908" y="325750"/>
                </a:lnTo>
                <a:lnTo>
                  <a:pt x="59525" y="288244"/>
                </a:lnTo>
                <a:lnTo>
                  <a:pt x="79900" y="252400"/>
                </a:lnTo>
                <a:lnTo>
                  <a:pt x="102897" y="218354"/>
                </a:lnTo>
                <a:lnTo>
                  <a:pt x="128378" y="186243"/>
                </a:lnTo>
                <a:lnTo>
                  <a:pt x="156206" y="156206"/>
                </a:lnTo>
                <a:lnTo>
                  <a:pt x="186243" y="128378"/>
                </a:lnTo>
                <a:lnTo>
                  <a:pt x="218354" y="102897"/>
                </a:lnTo>
                <a:lnTo>
                  <a:pt x="252400" y="79900"/>
                </a:lnTo>
                <a:lnTo>
                  <a:pt x="288244" y="59525"/>
                </a:lnTo>
                <a:lnTo>
                  <a:pt x="325750" y="41908"/>
                </a:lnTo>
                <a:lnTo>
                  <a:pt x="364780" y="27187"/>
                </a:lnTo>
                <a:lnTo>
                  <a:pt x="405197" y="15498"/>
                </a:lnTo>
                <a:lnTo>
                  <a:pt x="446864" y="6979"/>
                </a:lnTo>
                <a:lnTo>
                  <a:pt x="489644" y="1767"/>
                </a:lnTo>
                <a:lnTo>
                  <a:pt x="533399" y="0"/>
                </a:lnTo>
                <a:lnTo>
                  <a:pt x="2666999" y="0"/>
                </a:lnTo>
                <a:lnTo>
                  <a:pt x="2710755" y="1767"/>
                </a:lnTo>
                <a:lnTo>
                  <a:pt x="2753535" y="6979"/>
                </a:lnTo>
                <a:lnTo>
                  <a:pt x="2795202" y="15498"/>
                </a:lnTo>
                <a:lnTo>
                  <a:pt x="2835619" y="27187"/>
                </a:lnTo>
                <a:lnTo>
                  <a:pt x="2874649" y="41908"/>
                </a:lnTo>
                <a:lnTo>
                  <a:pt x="2912155" y="59525"/>
                </a:lnTo>
                <a:lnTo>
                  <a:pt x="2947999" y="79900"/>
                </a:lnTo>
                <a:lnTo>
                  <a:pt x="2982045" y="102897"/>
                </a:lnTo>
                <a:lnTo>
                  <a:pt x="3014156" y="128378"/>
                </a:lnTo>
                <a:lnTo>
                  <a:pt x="3044193" y="156206"/>
                </a:lnTo>
                <a:lnTo>
                  <a:pt x="3072021" y="186243"/>
                </a:lnTo>
                <a:lnTo>
                  <a:pt x="3097502" y="218354"/>
                </a:lnTo>
                <a:lnTo>
                  <a:pt x="3120499" y="252400"/>
                </a:lnTo>
                <a:lnTo>
                  <a:pt x="3140874" y="288244"/>
                </a:lnTo>
                <a:lnTo>
                  <a:pt x="3158491" y="325750"/>
                </a:lnTo>
                <a:lnTo>
                  <a:pt x="3173212" y="364780"/>
                </a:lnTo>
                <a:lnTo>
                  <a:pt x="3184901" y="405197"/>
                </a:lnTo>
                <a:lnTo>
                  <a:pt x="3193420" y="446864"/>
                </a:lnTo>
                <a:lnTo>
                  <a:pt x="3198632" y="489644"/>
                </a:lnTo>
                <a:lnTo>
                  <a:pt x="3200399" y="533399"/>
                </a:lnTo>
                <a:lnTo>
                  <a:pt x="3200399" y="3826751"/>
                </a:lnTo>
                <a:lnTo>
                  <a:pt x="3198632" y="3870499"/>
                </a:lnTo>
                <a:lnTo>
                  <a:pt x="3193420" y="3913273"/>
                </a:lnTo>
                <a:lnTo>
                  <a:pt x="3184901" y="3954936"/>
                </a:lnTo>
                <a:lnTo>
                  <a:pt x="3173212" y="3995351"/>
                </a:lnTo>
                <a:lnTo>
                  <a:pt x="3158491" y="4034379"/>
                </a:lnTo>
                <a:lnTo>
                  <a:pt x="3140874" y="4071885"/>
                </a:lnTo>
                <a:lnTo>
                  <a:pt x="3120499" y="4107730"/>
                </a:lnTo>
                <a:lnTo>
                  <a:pt x="3097502" y="4141777"/>
                </a:lnTo>
                <a:lnTo>
                  <a:pt x="3072021" y="4173890"/>
                </a:lnTo>
                <a:lnTo>
                  <a:pt x="3044193" y="4203931"/>
                </a:lnTo>
                <a:lnTo>
                  <a:pt x="3014156" y="4231762"/>
                </a:lnTo>
                <a:lnTo>
                  <a:pt x="2982045" y="4257246"/>
                </a:lnTo>
                <a:lnTo>
                  <a:pt x="2947999" y="4280246"/>
                </a:lnTo>
                <a:lnTo>
                  <a:pt x="2912155" y="4300625"/>
                </a:lnTo>
                <a:lnTo>
                  <a:pt x="2874649" y="4318245"/>
                </a:lnTo>
                <a:lnTo>
                  <a:pt x="2835619" y="4332970"/>
                </a:lnTo>
                <a:lnTo>
                  <a:pt x="2795202" y="4344661"/>
                </a:lnTo>
                <a:lnTo>
                  <a:pt x="2753535" y="4353182"/>
                </a:lnTo>
                <a:lnTo>
                  <a:pt x="2710755" y="4358395"/>
                </a:lnTo>
                <a:lnTo>
                  <a:pt x="2666999" y="4360163"/>
                </a:lnTo>
                <a:lnTo>
                  <a:pt x="533399" y="4360163"/>
                </a:lnTo>
                <a:lnTo>
                  <a:pt x="489644" y="4358395"/>
                </a:lnTo>
                <a:lnTo>
                  <a:pt x="446864" y="4353182"/>
                </a:lnTo>
                <a:lnTo>
                  <a:pt x="405197" y="4344661"/>
                </a:lnTo>
                <a:lnTo>
                  <a:pt x="364780" y="4332970"/>
                </a:lnTo>
                <a:lnTo>
                  <a:pt x="325750" y="4318245"/>
                </a:lnTo>
                <a:lnTo>
                  <a:pt x="288244" y="4300625"/>
                </a:lnTo>
                <a:lnTo>
                  <a:pt x="252400" y="4280246"/>
                </a:lnTo>
                <a:lnTo>
                  <a:pt x="218354" y="4257246"/>
                </a:lnTo>
                <a:lnTo>
                  <a:pt x="186243" y="4231762"/>
                </a:lnTo>
                <a:lnTo>
                  <a:pt x="156206" y="4203931"/>
                </a:lnTo>
                <a:lnTo>
                  <a:pt x="128378" y="4173890"/>
                </a:lnTo>
                <a:lnTo>
                  <a:pt x="102897" y="4141777"/>
                </a:lnTo>
                <a:lnTo>
                  <a:pt x="79900" y="4107730"/>
                </a:lnTo>
                <a:lnTo>
                  <a:pt x="59525" y="4071885"/>
                </a:lnTo>
                <a:lnTo>
                  <a:pt x="41908" y="4034379"/>
                </a:lnTo>
                <a:lnTo>
                  <a:pt x="27187" y="3995351"/>
                </a:lnTo>
                <a:lnTo>
                  <a:pt x="15498" y="3954936"/>
                </a:lnTo>
                <a:lnTo>
                  <a:pt x="6979" y="3913273"/>
                </a:lnTo>
                <a:lnTo>
                  <a:pt x="1767" y="3870499"/>
                </a:lnTo>
                <a:lnTo>
                  <a:pt x="0" y="3826751"/>
                </a:lnTo>
                <a:lnTo>
                  <a:pt x="0" y="533399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805" algn="ctr">
              <a:lnSpc>
                <a:spcPct val="100000"/>
              </a:lnSpc>
            </a:pPr>
            <a:r>
              <a:rPr spc="-10" dirty="0"/>
              <a:t>Da</a:t>
            </a:r>
            <a:r>
              <a:rPr dirty="0"/>
              <a:t>t</a:t>
            </a:r>
            <a:r>
              <a:rPr spc="-15" dirty="0"/>
              <a:t>a</a:t>
            </a: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200" spc="-15" dirty="0">
                <a:latin typeface="Franklin Gothic Book"/>
                <a:cs typeface="Franklin Gothic Book"/>
              </a:rPr>
              <a:t>Da</a:t>
            </a:r>
            <a:r>
              <a:rPr sz="2200" spc="-20" dirty="0">
                <a:latin typeface="Franklin Gothic Book"/>
                <a:cs typeface="Franklin Gothic Book"/>
              </a:rPr>
              <a:t>t</a:t>
            </a:r>
            <a:r>
              <a:rPr sz="2200" spc="-15" dirty="0">
                <a:latin typeface="Franklin Gothic Book"/>
                <a:cs typeface="Franklin Gothic Book"/>
              </a:rPr>
              <a:t>a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Franklin Gothic Book"/>
                <a:cs typeface="Franklin Gothic Book"/>
              </a:rPr>
              <a:t>alr</a:t>
            </a:r>
            <a:r>
              <a:rPr sz="2200" spc="-25" dirty="0">
                <a:latin typeface="Franklin Gothic Book"/>
                <a:cs typeface="Franklin Gothic Book"/>
              </a:rPr>
              <a:t>e</a:t>
            </a:r>
            <a:r>
              <a:rPr sz="2200" spc="-15" dirty="0">
                <a:latin typeface="Franklin Gothic Book"/>
                <a:cs typeface="Franklin Gothic Book"/>
              </a:rPr>
              <a:t>a</a:t>
            </a:r>
            <a:r>
              <a:rPr sz="2200" spc="-10" dirty="0">
                <a:latin typeface="Franklin Gothic Book"/>
                <a:cs typeface="Franklin Gothic Book"/>
              </a:rPr>
              <a:t>dy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60" dirty="0">
                <a:latin typeface="Franklin Gothic Book"/>
                <a:cs typeface="Franklin Gothic Book"/>
              </a:rPr>
              <a:t>a</a:t>
            </a:r>
            <a:r>
              <a:rPr sz="2200" spc="-40" dirty="0">
                <a:latin typeface="Franklin Gothic Book"/>
                <a:cs typeface="Franklin Gothic Book"/>
              </a:rPr>
              <a:t>v</a:t>
            </a:r>
            <a:r>
              <a:rPr sz="2200" spc="-10" dirty="0">
                <a:latin typeface="Franklin Gothic Book"/>
                <a:cs typeface="Franklin Gothic Book"/>
              </a:rPr>
              <a:t>ailable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5" dirty="0">
                <a:latin typeface="Franklin Gothic Book"/>
                <a:cs typeface="Franklin Gothic Book"/>
              </a:rPr>
              <a:t>ev</a:t>
            </a:r>
            <a:r>
              <a:rPr sz="2200" spc="-15" dirty="0">
                <a:latin typeface="Franklin Gothic Book"/>
                <a:cs typeface="Franklin Gothic Book"/>
              </a:rPr>
              <a:t>e</a:t>
            </a:r>
            <a:r>
              <a:rPr sz="2200" spc="30" dirty="0">
                <a:latin typeface="Franklin Gothic Book"/>
                <a:cs typeface="Franklin Gothic Book"/>
              </a:rPr>
              <a:t>r</a:t>
            </a:r>
            <a:r>
              <a:rPr sz="2200" spc="-15" dirty="0">
                <a:latin typeface="Franklin Gothic Book"/>
                <a:cs typeface="Franklin Gothic Book"/>
              </a:rPr>
              <a:t>yw</a:t>
            </a:r>
            <a:r>
              <a:rPr sz="2200" spc="-10" dirty="0">
                <a:latin typeface="Franklin Gothic Book"/>
                <a:cs typeface="Franklin Gothic Book"/>
              </a:rPr>
              <a:t>h</a:t>
            </a:r>
            <a:r>
              <a:rPr sz="2200" spc="-15" dirty="0">
                <a:latin typeface="Franklin Gothic Book"/>
                <a:cs typeface="Franklin Gothic Book"/>
              </a:rPr>
              <a:t>e</a:t>
            </a:r>
            <a:r>
              <a:rPr sz="2200" spc="-20" dirty="0">
                <a:latin typeface="Franklin Gothic Book"/>
                <a:cs typeface="Franklin Gothic Book"/>
              </a:rPr>
              <a:t>r</a:t>
            </a:r>
            <a:r>
              <a:rPr sz="2200" spc="-15" dirty="0">
                <a:latin typeface="Franklin Gothic Book"/>
                <a:cs typeface="Franklin Gothic Book"/>
              </a:rPr>
              <a:t>e</a:t>
            </a:r>
            <a:endParaRPr sz="2200">
              <a:latin typeface="Franklin Gothic Book"/>
              <a:cs typeface="Franklin Gothic Book"/>
            </a:endParaRPr>
          </a:p>
          <a:p>
            <a:pPr marL="12700" marR="147955">
              <a:lnSpc>
                <a:spcPct val="100000"/>
              </a:lnSpc>
              <a:spcBef>
                <a:spcPts val="1800"/>
              </a:spcBef>
            </a:pPr>
            <a:r>
              <a:rPr sz="2200" spc="-15" dirty="0">
                <a:latin typeface="Franklin Gothic Book"/>
                <a:cs typeface="Franklin Gothic Book"/>
              </a:rPr>
              <a:t>L</a:t>
            </a:r>
            <a:r>
              <a:rPr sz="2200" spc="-40" dirty="0">
                <a:latin typeface="Franklin Gothic Book"/>
                <a:cs typeface="Franklin Gothic Book"/>
              </a:rPr>
              <a:t>o</a:t>
            </a:r>
            <a:r>
              <a:rPr sz="2200" spc="-15" dirty="0">
                <a:latin typeface="Franklin Gothic Book"/>
                <a:cs typeface="Franklin Gothic Book"/>
              </a:rPr>
              <a:t>w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Franklin Gothic Book"/>
                <a:cs typeface="Franklin Gothic Book"/>
              </a:rPr>
              <a:t>s</a:t>
            </a:r>
            <a:r>
              <a:rPr sz="2200" spc="-55" dirty="0">
                <a:latin typeface="Franklin Gothic Book"/>
                <a:cs typeface="Franklin Gothic Book"/>
              </a:rPr>
              <a:t>t</a:t>
            </a:r>
            <a:r>
              <a:rPr sz="2200" spc="-15" dirty="0">
                <a:latin typeface="Franklin Gothic Book"/>
                <a:cs typeface="Franklin Gothic Book"/>
              </a:rPr>
              <a:t>o</a:t>
            </a:r>
            <a:r>
              <a:rPr sz="2200" spc="-20" dirty="0">
                <a:latin typeface="Franklin Gothic Book"/>
                <a:cs typeface="Franklin Gothic Book"/>
              </a:rPr>
              <a:t>r</a:t>
            </a:r>
            <a:r>
              <a:rPr sz="2200" spc="-15" dirty="0">
                <a:latin typeface="Franklin Gothic Book"/>
                <a:cs typeface="Franklin Gothic Book"/>
              </a:rPr>
              <a:t>age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Franklin Gothic Book"/>
                <a:cs typeface="Franklin Gothic Book"/>
              </a:rPr>
              <a:t>cos</a:t>
            </a:r>
            <a:r>
              <a:rPr sz="2200" spc="-20" dirty="0">
                <a:latin typeface="Franklin Gothic Book"/>
                <a:cs typeface="Franklin Gothic Book"/>
              </a:rPr>
              <a:t>t</a:t>
            </a:r>
            <a:r>
              <a:rPr sz="2200" spc="-10" dirty="0">
                <a:latin typeface="Franklin Gothic Book"/>
                <a:cs typeface="Franklin Gothic Book"/>
              </a:rPr>
              <a:t>s: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5" dirty="0">
                <a:latin typeface="Franklin Gothic Book"/>
                <a:cs typeface="Franklin Gothic Book"/>
              </a:rPr>
              <a:t>ev</a:t>
            </a:r>
            <a:r>
              <a:rPr sz="2200" spc="-15" dirty="0">
                <a:latin typeface="Franklin Gothic Book"/>
                <a:cs typeface="Franklin Gothic Book"/>
              </a:rPr>
              <a:t>e</a:t>
            </a:r>
            <a:r>
              <a:rPr sz="2200" spc="30" dirty="0">
                <a:latin typeface="Franklin Gothic Book"/>
                <a:cs typeface="Franklin Gothic Book"/>
              </a:rPr>
              <a:t>r</a:t>
            </a:r>
            <a:r>
              <a:rPr sz="2200" spc="-35" dirty="0">
                <a:latin typeface="Franklin Gothic Book"/>
                <a:cs typeface="Franklin Gothic Book"/>
              </a:rPr>
              <a:t>y</a:t>
            </a:r>
            <a:r>
              <a:rPr sz="2200" spc="-15" dirty="0">
                <a:latin typeface="Franklin Gothic Book"/>
                <a:cs typeface="Franklin Gothic Book"/>
              </a:rPr>
              <a:t>one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Franklin Gothic Book"/>
                <a:cs typeface="Franklin Gothic Book"/>
              </a:rPr>
              <a:t>ha</a:t>
            </a:r>
            <a:r>
              <a:rPr sz="2200" spc="-15" dirty="0">
                <a:latin typeface="Franklin Gothic Book"/>
                <a:cs typeface="Franklin Gothic Book"/>
              </a:rPr>
              <a:t>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Franklin Gothic Book"/>
                <a:cs typeface="Franklin Gothic Book"/>
              </a:rPr>
              <a:t>s</a:t>
            </a:r>
            <a:r>
              <a:rPr sz="2200" spc="-55" dirty="0">
                <a:latin typeface="Franklin Gothic Book"/>
                <a:cs typeface="Franklin Gothic Book"/>
              </a:rPr>
              <a:t>ev</a:t>
            </a:r>
            <a:r>
              <a:rPr sz="2200" spc="-15" dirty="0">
                <a:latin typeface="Franklin Gothic Book"/>
                <a:cs typeface="Franklin Gothic Book"/>
              </a:rPr>
              <a:t>e</a:t>
            </a:r>
            <a:r>
              <a:rPr sz="2200" spc="-20" dirty="0">
                <a:latin typeface="Franklin Gothic Book"/>
                <a:cs typeface="Franklin Gothic Book"/>
              </a:rPr>
              <a:t>r</a:t>
            </a:r>
            <a:r>
              <a:rPr sz="2200" spc="-10" dirty="0">
                <a:latin typeface="Franklin Gothic Book"/>
                <a:cs typeface="Franklin Gothic Book"/>
              </a:rPr>
              <a:t>al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Franklin Gothic Book"/>
                <a:cs typeface="Franklin Gothic Book"/>
              </a:rPr>
              <a:t>GBs</a:t>
            </a:r>
            <a:r>
              <a:rPr sz="2200" spc="-5" dirty="0">
                <a:latin typeface="Franklin Gothic Book"/>
                <a:cs typeface="Franklin Gothic Book"/>
              </a:rPr>
              <a:t> </a:t>
            </a:r>
            <a:r>
              <a:rPr sz="2200" spc="-55" dirty="0">
                <a:latin typeface="Franklin Gothic Book"/>
                <a:cs typeface="Franklin Gothic Book"/>
              </a:rPr>
              <a:t>f</a:t>
            </a:r>
            <a:r>
              <a:rPr sz="2200" spc="-10" dirty="0">
                <a:latin typeface="Franklin Gothic Book"/>
                <a:cs typeface="Franklin Gothic Book"/>
              </a:rPr>
              <a:t>or “fr</a:t>
            </a:r>
            <a:r>
              <a:rPr sz="2200" spc="-25" dirty="0">
                <a:latin typeface="Franklin Gothic Book"/>
                <a:cs typeface="Franklin Gothic Book"/>
              </a:rPr>
              <a:t>e</a:t>
            </a:r>
            <a:r>
              <a:rPr sz="2200" spc="-15" dirty="0">
                <a:latin typeface="Franklin Gothic Book"/>
                <a:cs typeface="Franklin Gothic Book"/>
              </a:rPr>
              <a:t>e”</a:t>
            </a:r>
            <a:endParaRPr sz="2200">
              <a:latin typeface="Franklin Gothic Book"/>
              <a:cs typeface="Franklin Gothic Book"/>
            </a:endParaRPr>
          </a:p>
          <a:p>
            <a:pPr marL="12700" marR="41275">
              <a:lnSpc>
                <a:spcPct val="100000"/>
              </a:lnSpc>
              <a:spcBef>
                <a:spcPts val="1800"/>
              </a:spcBef>
            </a:pPr>
            <a:r>
              <a:rPr sz="2200" spc="-15" dirty="0">
                <a:latin typeface="Franklin Gothic Book"/>
                <a:cs typeface="Franklin Gothic Book"/>
              </a:rPr>
              <a:t>Ha</a:t>
            </a:r>
            <a:r>
              <a:rPr sz="2200" spc="-50" dirty="0">
                <a:latin typeface="Franklin Gothic Book"/>
                <a:cs typeface="Franklin Gothic Book"/>
              </a:rPr>
              <a:t>r</a:t>
            </a:r>
            <a:r>
              <a:rPr sz="2200" spc="-15" dirty="0">
                <a:latin typeface="Franklin Gothic Book"/>
                <a:cs typeface="Franklin Gothic Book"/>
              </a:rPr>
              <a:t>d</a:t>
            </a:r>
            <a:r>
              <a:rPr sz="2200" spc="-35" dirty="0">
                <a:latin typeface="Franklin Gothic Book"/>
                <a:cs typeface="Franklin Gothic Book"/>
              </a:rPr>
              <a:t>w</a:t>
            </a:r>
            <a:r>
              <a:rPr sz="2200" spc="-15" dirty="0">
                <a:latin typeface="Franklin Gothic Book"/>
                <a:cs typeface="Franklin Gothic Book"/>
              </a:rPr>
              <a:t>are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Franklin Gothic Book"/>
                <a:cs typeface="Franklin Gothic Book"/>
              </a:rPr>
              <a:t>mo</a:t>
            </a:r>
            <a:r>
              <a:rPr sz="2200" spc="-20" dirty="0">
                <a:latin typeface="Franklin Gothic Book"/>
                <a:cs typeface="Franklin Gothic Book"/>
              </a:rPr>
              <a:t>r</a:t>
            </a:r>
            <a:r>
              <a:rPr sz="2200" spc="-15" dirty="0">
                <a:latin typeface="Franklin Gothic Book"/>
                <a:cs typeface="Franklin Gothic Book"/>
              </a:rPr>
              <a:t>e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/>
              <a:t>p</a:t>
            </a:r>
            <a:r>
              <a:rPr sz="2200" spc="-30" dirty="0"/>
              <a:t>o</a:t>
            </a:r>
            <a:r>
              <a:rPr sz="2200" spc="-20" dirty="0"/>
              <a:t>we</a:t>
            </a:r>
            <a:r>
              <a:rPr sz="2200" spc="50" dirty="0"/>
              <a:t>r</a:t>
            </a:r>
            <a:r>
              <a:rPr sz="2200" spc="-10" dirty="0"/>
              <a:t>ful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Franklin Gothic Book"/>
                <a:cs typeface="Franklin Gothic Book"/>
              </a:rPr>
              <a:t>and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10" dirty="0"/>
              <a:t>c</a:t>
            </a:r>
            <a:r>
              <a:rPr sz="2200" spc="-5" dirty="0"/>
              <a:t>h</a:t>
            </a:r>
            <a:r>
              <a:rPr sz="2200" spc="-10" dirty="0"/>
              <a:t>e</a:t>
            </a:r>
            <a:r>
              <a:rPr sz="2200" spc="-5" dirty="0"/>
              <a:t>a</a:t>
            </a:r>
            <a:r>
              <a:rPr sz="2200" spc="-20" dirty="0"/>
              <a:t>p</a:t>
            </a:r>
            <a:r>
              <a:rPr sz="2200" spc="-5" dirty="0"/>
              <a:t>e</a:t>
            </a:r>
            <a:r>
              <a:rPr sz="2200" spc="-10" dirty="0"/>
              <a:t>r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Franklin Gothic Book"/>
                <a:cs typeface="Franklin Gothic Book"/>
              </a:rPr>
              <a:t>than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55" dirty="0">
                <a:latin typeface="Franklin Gothic Book"/>
                <a:cs typeface="Franklin Gothic Book"/>
              </a:rPr>
              <a:t>ev</a:t>
            </a:r>
            <a:r>
              <a:rPr sz="2200" spc="-10" dirty="0">
                <a:latin typeface="Franklin Gothic Book"/>
                <a:cs typeface="Franklin Gothic Book"/>
              </a:rPr>
              <a:t>er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Franklin Gothic Book"/>
                <a:cs typeface="Franklin Gothic Book"/>
              </a:rPr>
              <a:t>b</a:t>
            </a:r>
            <a:r>
              <a:rPr sz="2200" spc="-25" dirty="0">
                <a:latin typeface="Franklin Gothic Book"/>
                <a:cs typeface="Franklin Gothic Book"/>
              </a:rPr>
              <a:t>e</a:t>
            </a:r>
            <a:r>
              <a:rPr sz="2200" spc="-60" dirty="0">
                <a:latin typeface="Franklin Gothic Book"/>
                <a:cs typeface="Franklin Gothic Book"/>
              </a:rPr>
              <a:t>f</a:t>
            </a:r>
            <a:r>
              <a:rPr sz="2200" spc="-15" dirty="0">
                <a:latin typeface="Franklin Gothic Book"/>
                <a:cs typeface="Franklin Gothic Book"/>
              </a:rPr>
              <a:t>o</a:t>
            </a:r>
            <a:r>
              <a:rPr sz="2200" spc="-20" dirty="0">
                <a:latin typeface="Franklin Gothic Book"/>
                <a:cs typeface="Franklin Gothic Book"/>
              </a:rPr>
              <a:t>r</a:t>
            </a:r>
            <a:r>
              <a:rPr sz="2200" spc="-15" dirty="0">
                <a:latin typeface="Franklin Gothic Book"/>
                <a:cs typeface="Franklin Gothic Book"/>
              </a:rPr>
              <a:t>e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9695">
              <a:lnSpc>
                <a:spcPct val="100000"/>
              </a:lnSpc>
            </a:pPr>
            <a:fld id="{81D60167-4931-47E6-BA6A-407CBD079E47}" type="slidenum">
              <a:rPr spc="-10" dirty="0"/>
              <a:t>9</a:t>
            </a:fld>
            <a:endParaRPr spc="-10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i="0" dirty="0">
                <a:latin typeface="Franklin Gothic Book"/>
                <a:cs typeface="Franklin Gothic Book"/>
              </a:rPr>
              <a:t>©</a:t>
            </a:r>
            <a:r>
              <a:rPr i="0" dirty="0">
                <a:latin typeface="Times New Roman"/>
                <a:cs typeface="Times New Roman"/>
              </a:rPr>
              <a:t> </a:t>
            </a:r>
            <a:r>
              <a:rPr spc="-5" dirty="0"/>
              <a:t>201</a:t>
            </a:r>
            <a:r>
              <a:rPr dirty="0"/>
              <a:t>9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15" dirty="0"/>
              <a:t>r</a:t>
            </a:r>
            <a:r>
              <a:rPr spc="-5" dirty="0"/>
              <a:t>yol</a:t>
            </a:r>
            <a:r>
              <a:rPr spc="-10" dirty="0"/>
              <a:t>ab</a:t>
            </a:r>
            <a:r>
              <a:rPr dirty="0"/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783200" y="1422629"/>
            <a:ext cx="2654300" cy="2548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5805">
              <a:lnSpc>
                <a:spcPct val="100000"/>
              </a:lnSpc>
            </a:pPr>
            <a:r>
              <a:rPr sz="2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800" spc="75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endParaRPr sz="28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Clou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2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Co</a:t>
            </a:r>
            <a:r>
              <a:rPr sz="2200" spc="-45" dirty="0">
                <a:solidFill>
                  <a:srgbClr val="00050D"/>
                </a:solidFill>
                <a:latin typeface="Franklin Gothic Book"/>
                <a:cs typeface="Franklin Gothic Book"/>
              </a:rPr>
              <a:t>m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puting:</a:t>
            </a:r>
            <a:endParaRPr sz="2200">
              <a:latin typeface="Franklin Gothic Book"/>
              <a:cs typeface="Franklin Gothic Book"/>
            </a:endParaRPr>
          </a:p>
          <a:p>
            <a:pPr marL="4699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469900" algn="l"/>
              </a:tabLst>
            </a:pP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2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n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line</a:t>
            </a:r>
            <a:r>
              <a:rPr sz="2200" spc="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s</a:t>
            </a:r>
            <a:r>
              <a:rPr sz="2200" spc="-5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age</a:t>
            </a:r>
            <a:endParaRPr sz="2200">
              <a:latin typeface="Franklin Gothic Book"/>
              <a:cs typeface="Franklin Gothic Book"/>
            </a:endParaRPr>
          </a:p>
          <a:p>
            <a:pPr marL="469900" marR="508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469900" algn="l"/>
              </a:tabLst>
            </a:pP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Infrast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ruc</a:t>
            </a:r>
            <a:r>
              <a:rPr sz="22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200" spc="3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as</a:t>
            </a:r>
            <a:r>
              <a:rPr sz="2200" spc="-5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</a:t>
            </a:r>
            <a:r>
              <a:rPr sz="2200" spc="-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Se</a:t>
            </a:r>
            <a:r>
              <a:rPr sz="2200" spc="40" dirty="0">
                <a:solidFill>
                  <a:srgbClr val="00050D"/>
                </a:solidFill>
                <a:latin typeface="Franklin Gothic Book"/>
                <a:cs typeface="Franklin Gothic Book"/>
              </a:rPr>
              <a:t>r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vice</a:t>
            </a:r>
            <a:endParaRPr sz="2200">
              <a:latin typeface="Franklin Gothic Book"/>
              <a:cs typeface="Franklin Gothic Book"/>
            </a:endParaRPr>
          </a:p>
          <a:p>
            <a:pPr>
              <a:lnSpc>
                <a:spcPct val="100000"/>
              </a:lnSpc>
              <a:spcBef>
                <a:spcPts val="52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User</a:t>
            </a:r>
            <a:r>
              <a:rPr sz="2200" spc="10" dirty="0">
                <a:solidFill>
                  <a:srgbClr val="00050D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applicati</a:t>
            </a:r>
            <a:r>
              <a:rPr sz="2200" spc="-30" dirty="0">
                <a:solidFill>
                  <a:srgbClr val="00050D"/>
                </a:solidFill>
                <a:latin typeface="Franklin Gothic Book"/>
                <a:cs typeface="Franklin Gothic Book"/>
              </a:rPr>
              <a:t>o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ns: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97500" y="4001329"/>
            <a:ext cx="1505585" cy="1311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200" spc="-155" dirty="0">
                <a:solidFill>
                  <a:srgbClr val="00050D"/>
                </a:solidFill>
                <a:latin typeface="Franklin Gothic Book"/>
                <a:cs typeface="Franklin Gothic Book"/>
              </a:rPr>
              <a:t>Y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ou</a:t>
            </a:r>
            <a:r>
              <a:rPr sz="2200" spc="-18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ube</a:t>
            </a:r>
            <a:endParaRPr sz="22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Gmail</a:t>
            </a:r>
            <a:endParaRPr sz="22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200" spc="-65" dirty="0">
                <a:solidFill>
                  <a:srgbClr val="00050D"/>
                </a:solidFill>
                <a:latin typeface="Franklin Gothic Book"/>
                <a:cs typeface="Franklin Gothic Book"/>
              </a:rPr>
              <a:t>F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ace</a:t>
            </a:r>
            <a:r>
              <a:rPr sz="2200" spc="-25" dirty="0">
                <a:solidFill>
                  <a:srgbClr val="00050D"/>
                </a:solidFill>
                <a:latin typeface="Franklin Gothic Book"/>
                <a:cs typeface="Franklin Gothic Book"/>
              </a:rPr>
              <a:t>b</a:t>
            </a:r>
            <a:r>
              <a:rPr sz="22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ook</a:t>
            </a:r>
            <a:endParaRPr sz="2200">
              <a:latin typeface="Franklin Gothic Book"/>
              <a:cs typeface="Franklin Gothic Book"/>
            </a:endParaRPr>
          </a:p>
          <a:p>
            <a:pPr marL="355600" indent="-342900">
              <a:lnSpc>
                <a:spcPct val="100000"/>
              </a:lnSpc>
              <a:buClr>
                <a:srgbClr val="00050D"/>
              </a:buClr>
              <a:buFont typeface="Arial"/>
              <a:buChar char="•"/>
              <a:tabLst>
                <a:tab pos="355600" algn="l"/>
              </a:tabLst>
            </a:pPr>
            <a:r>
              <a:rPr sz="2200" spc="-170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200" spc="-20" dirty="0">
                <a:solidFill>
                  <a:srgbClr val="00050D"/>
                </a:solidFill>
                <a:latin typeface="Franklin Gothic Book"/>
                <a:cs typeface="Franklin Gothic Book"/>
              </a:rPr>
              <a:t>w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it</a:t>
            </a:r>
            <a:r>
              <a:rPr sz="2200" spc="-55" dirty="0">
                <a:solidFill>
                  <a:srgbClr val="00050D"/>
                </a:solidFill>
                <a:latin typeface="Franklin Gothic Book"/>
                <a:cs typeface="Franklin Gothic Book"/>
              </a:rPr>
              <a:t>t</a:t>
            </a:r>
            <a:r>
              <a:rPr sz="22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er</a:t>
            </a:r>
            <a:endParaRPr sz="2200">
              <a:latin typeface="Franklin Gothic Book"/>
              <a:cs typeface="Franklin Gothic Boo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10050" y="1422629"/>
            <a:ext cx="11957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00050D"/>
                </a:solidFill>
                <a:latin typeface="Franklin Gothic Book"/>
                <a:cs typeface="Franklin Gothic Book"/>
              </a:rPr>
              <a:t>D</a:t>
            </a:r>
            <a:r>
              <a:rPr sz="2800" spc="-60" dirty="0">
                <a:solidFill>
                  <a:srgbClr val="00050D"/>
                </a:solidFill>
                <a:latin typeface="Franklin Gothic Book"/>
                <a:cs typeface="Franklin Gothic Book"/>
              </a:rPr>
              <a:t>e</a:t>
            </a:r>
            <a:r>
              <a:rPr sz="2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v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i</a:t>
            </a:r>
            <a:r>
              <a:rPr sz="2800" spc="-5" dirty="0">
                <a:solidFill>
                  <a:srgbClr val="00050D"/>
                </a:solidFill>
                <a:latin typeface="Franklin Gothic Book"/>
                <a:cs typeface="Franklin Gothic Book"/>
              </a:rPr>
              <a:t>c</a:t>
            </a:r>
            <a:r>
              <a:rPr sz="2800" spc="-15" dirty="0">
                <a:solidFill>
                  <a:srgbClr val="00050D"/>
                </a:solidFill>
                <a:latin typeface="Franklin Gothic Book"/>
                <a:cs typeface="Franklin Gothic Book"/>
              </a:rPr>
              <a:t>es</a:t>
            </a:r>
            <a:endParaRPr sz="28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3A97A4E1007448B1369F743ED98090" ma:contentTypeVersion="2" ma:contentTypeDescription="Create a new document." ma:contentTypeScope="" ma:versionID="7d289213f89ca2c9820b22eaf087b381">
  <xsd:schema xmlns:xsd="http://www.w3.org/2001/XMLSchema" xmlns:xs="http://www.w3.org/2001/XMLSchema" xmlns:p="http://schemas.microsoft.com/office/2006/metadata/properties" xmlns:ns2="8cc84e2d-2165-45f6-97da-250b2f29d978" targetNamespace="http://schemas.microsoft.com/office/2006/metadata/properties" ma:root="true" ma:fieldsID="93c7f78270972a581ad13ed9b1ca90b2" ns2:_="">
    <xsd:import namespace="8cc84e2d-2165-45f6-97da-250b2f29d9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c84e2d-2165-45f6-97da-250b2f29d9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DEA7A9-D0FB-47E5-8F4E-38A37BA92A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4D2F07-92EF-42B5-8FB6-07AB0C17E10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9CDB39D-12EE-4914-9A73-E54C287970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c84e2d-2165-45f6-97da-250b2f29d9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1903</Words>
  <Application>Microsoft Office PowerPoint</Application>
  <PresentationFormat>Widescreen</PresentationFormat>
  <Paragraphs>517</Paragraphs>
  <Slides>50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Who are we?</vt:lpstr>
      <vt:lpstr>Outline</vt:lpstr>
      <vt:lpstr>PowerPoint Presentation</vt:lpstr>
      <vt:lpstr>What is a Cat?</vt:lpstr>
      <vt:lpstr>What is a Cat?</vt:lpstr>
      <vt:lpstr>PowerPoint Presentation</vt:lpstr>
      <vt:lpstr>What is Machine Learning?</vt:lpstr>
      <vt:lpstr>The Big Data Era</vt:lpstr>
      <vt:lpstr>Types of Machine Learning Problems</vt:lpstr>
      <vt:lpstr>Types of Machine Learning Problems</vt:lpstr>
      <vt:lpstr>Types of Machine Learning Problems</vt:lpstr>
      <vt:lpstr>Types of Machine Learning Problems</vt:lpstr>
      <vt:lpstr>Types of Machine Learning Problems</vt:lpstr>
      <vt:lpstr>Types of Machine Learning Problems</vt:lpstr>
      <vt:lpstr>PowerPoint Presentation</vt:lpstr>
      <vt:lpstr>Data Gathering</vt:lpstr>
      <vt:lpstr>Data Preprocessing</vt:lpstr>
      <vt:lpstr>Feature Engineering</vt:lpstr>
      <vt:lpstr>Feature Engineering</vt:lpstr>
      <vt:lpstr>Algorithm Selection &amp; Training</vt:lpstr>
      <vt:lpstr>Algorithm Selection &amp; Training</vt:lpstr>
      <vt:lpstr>Making Predictions</vt:lpstr>
      <vt:lpstr>Summary</vt:lpstr>
      <vt:lpstr>PowerPoint Presentation</vt:lpstr>
      <vt:lpstr>Artificial Neural Networks</vt:lpstr>
      <vt:lpstr>Loss function</vt:lpstr>
      <vt:lpstr>The Rise, Fall, Rise, Fall and Rise of Neural Networks</vt:lpstr>
      <vt:lpstr>The Rise, Fall, Rise, Fall and Rise of Neural Networks</vt:lpstr>
      <vt:lpstr>PowerPoint Presentation</vt:lpstr>
      <vt:lpstr>Digital Representation of Images</vt:lpstr>
      <vt:lpstr>The Convolution Operator</vt:lpstr>
      <vt:lpstr>The Convolution Operator</vt:lpstr>
      <vt:lpstr>The Convolution Operator</vt:lpstr>
      <vt:lpstr>The Convolution Operator</vt:lpstr>
      <vt:lpstr>The Convolution Operation</vt:lpstr>
      <vt:lpstr>PowerPoint Presentation</vt:lpstr>
      <vt:lpstr>The Convolution Operation</vt:lpstr>
      <vt:lpstr>Non-linear Activation Functions</vt:lpstr>
      <vt:lpstr>Non-linear Activation Functions</vt:lpstr>
      <vt:lpstr>The Pooling Operation</vt:lpstr>
      <vt:lpstr>PowerPoint Presentation</vt:lpstr>
      <vt:lpstr>Training Convolutional Neural Networks</vt:lpstr>
      <vt:lpstr>Training Convolutional Neural Networks</vt:lpstr>
      <vt:lpstr>PowerPoint Presentation</vt:lpstr>
      <vt:lpstr>Deep Learning in the Wild</vt:lpstr>
      <vt:lpstr>Deep Learning is Here to Stay</vt:lpstr>
      <vt:lpstr>Conclusions</vt:lpstr>
      <vt:lpstr>Resource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Webserver</cp:lastModifiedBy>
  <cp:revision>6</cp:revision>
  <dcterms:created xsi:type="dcterms:W3CDTF">2020-10-06T14:24:53Z</dcterms:created>
  <dcterms:modified xsi:type="dcterms:W3CDTF">2020-10-07T08:42:49Z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2020-10-06T00:00:00Z</vt:filetime>
  </property>
  <property fmtid="{D5CDD505-2E9C-101B-9397-08002B2CF9AE}" pid="3" name="LastSaved">
    <vt:filetime>2020-10-06T00:00:00Z</vt:filetime>
  </property>
  <property fmtid="{D5CDD505-2E9C-101B-9397-08002B2CF9AE}" pid="4" name="ContentTypeId">
    <vt:lpwstr>0x010100A23A97A4E1007448B1369F743ED98090</vt:lpwstr>
  </property>
</Properties>
</file>